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3" r:id="rId2"/>
    <p:sldId id="388" r:id="rId3"/>
    <p:sldId id="395" r:id="rId4"/>
    <p:sldId id="412" r:id="rId5"/>
    <p:sldId id="414" r:id="rId6"/>
    <p:sldId id="396" r:id="rId7"/>
    <p:sldId id="397" r:id="rId8"/>
    <p:sldId id="399" r:id="rId9"/>
    <p:sldId id="402" r:id="rId10"/>
    <p:sldId id="401" r:id="rId11"/>
    <p:sldId id="403" r:id="rId12"/>
    <p:sldId id="404" r:id="rId13"/>
    <p:sldId id="407" r:id="rId14"/>
    <p:sldId id="408" r:id="rId15"/>
    <p:sldId id="359" r:id="rId16"/>
    <p:sldId id="287" r:id="rId17"/>
    <p:sldId id="280" r:id="rId18"/>
    <p:sldId id="288" r:id="rId19"/>
    <p:sldId id="281" r:id="rId20"/>
    <p:sldId id="354" r:id="rId21"/>
    <p:sldId id="360" r:id="rId22"/>
    <p:sldId id="284" r:id="rId23"/>
    <p:sldId id="285" r:id="rId24"/>
    <p:sldId id="356" r:id="rId25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schrott" initials="ths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69B"/>
    <a:srgbClr val="4F81BD"/>
    <a:srgbClr val="953735"/>
    <a:srgbClr val="9CB86E"/>
    <a:srgbClr val="9AB5E4"/>
    <a:srgbClr val="C2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057" autoAdjust="0"/>
  </p:normalViewPr>
  <p:slideViewPr>
    <p:cSldViewPr>
      <p:cViewPr varScale="1">
        <p:scale>
          <a:sx n="74" d="100"/>
          <a:sy n="74" d="100"/>
        </p:scale>
        <p:origin x="18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36D38-A08F-4235-BF15-1E1A9EBCD45B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</dgm:pt>
    <dgm:pt modelId="{70C07986-E189-4E08-B439-68CE47A637FD}">
      <dgm:prSet custT="1"/>
      <dgm:spPr>
        <a:xfrm>
          <a:off x="3420377" y="98763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keine österr. Staatsangehörigkeit</a:t>
          </a:r>
        </a:p>
      </dgm:t>
    </dgm:pt>
    <dgm:pt modelId="{C12EA698-1CA3-4302-9FAF-6C3B721ECF63}" type="parTrans" cxnId="{71FED7FE-680C-42E5-9BA5-74C966B55D1A}">
      <dgm:prSet/>
      <dgm:spPr>
        <a:xfrm>
          <a:off x="4114799" y="695975"/>
          <a:ext cx="840251" cy="291657"/>
        </a:xfrm>
        <a:custGeom>
          <a:avLst/>
          <a:gdLst/>
          <a:ahLst/>
          <a:cxnLst/>
          <a:rect l="0" t="0" r="0" b="0"/>
          <a:pathLst>
            <a:path>
              <a:moveTo>
                <a:pt x="840251" y="0"/>
              </a:moveTo>
              <a:lnTo>
                <a:pt x="840251" y="145828"/>
              </a:lnTo>
              <a:lnTo>
                <a:pt x="0" y="145828"/>
              </a:lnTo>
              <a:lnTo>
                <a:pt x="0" y="291657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8C7CBBBF-CADF-45EB-8D48-EDDA129169F0}" type="sibTrans" cxnId="{71FED7FE-680C-42E5-9BA5-74C966B55D1A}">
      <dgm:prSet/>
      <dgm:spPr/>
      <dgm:t>
        <a:bodyPr/>
        <a:lstStyle/>
        <a:p>
          <a:endParaRPr lang="de-DE"/>
        </a:p>
      </dgm:t>
    </dgm:pt>
    <dgm:pt modelId="{FCBB2F8A-AB69-466A-A220-879E03289BF9}">
      <dgm:prSet custT="1"/>
      <dgm:spPr>
        <a:xfrm>
          <a:off x="1739874" y="197371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EWR-Bürger</a:t>
          </a:r>
        </a:p>
      </dgm:t>
    </dgm:pt>
    <dgm:pt modelId="{241C30FA-EDCB-46DB-A3EA-4B895DF681AD}" type="parTrans" cxnId="{7E366E99-C6A9-4C16-8A0E-8FA439F3417E}">
      <dgm:prSet/>
      <dgm:spPr>
        <a:xfrm>
          <a:off x="2434296" y="1682056"/>
          <a:ext cx="1680503" cy="291657"/>
        </a:xfrm>
        <a:custGeom>
          <a:avLst/>
          <a:gdLst/>
          <a:ahLst/>
          <a:cxnLst/>
          <a:rect l="0" t="0" r="0" b="0"/>
          <a:pathLst>
            <a:path>
              <a:moveTo>
                <a:pt x="1680503" y="0"/>
              </a:moveTo>
              <a:lnTo>
                <a:pt x="1680503" y="145828"/>
              </a:lnTo>
              <a:lnTo>
                <a:pt x="0" y="145828"/>
              </a:lnTo>
              <a:lnTo>
                <a:pt x="0" y="291657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8C5BD200-45F0-4F07-AABF-3C9D416CBC5B}" type="sibTrans" cxnId="{7E366E99-C6A9-4C16-8A0E-8FA439F3417E}">
      <dgm:prSet/>
      <dgm:spPr/>
      <dgm:t>
        <a:bodyPr/>
        <a:lstStyle/>
        <a:p>
          <a:endParaRPr lang="de-DE"/>
        </a:p>
      </dgm:t>
    </dgm:pt>
    <dgm:pt modelId="{BE87CA5F-74C9-42F7-B285-098A2D437047}">
      <dgm:prSet custT="1"/>
      <dgm:spPr>
        <a:xfrm>
          <a:off x="2087085" y="295979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EU – 27</a:t>
          </a:r>
          <a:endParaRPr kumimoji="0" lang="de-AT" sz="1000" b="1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Corbel"/>
            <a:ea typeface="+mn-ea"/>
            <a:cs typeface="+mn-cs"/>
          </a:endParaRPr>
        </a:p>
      </dgm:t>
    </dgm:pt>
    <dgm:pt modelId="{9E3F4223-86B4-4653-B43E-BEDD9C5426D5}" type="parTrans" cxnId="{4DEE83B3-2C3C-441C-AB57-6099197EC52D}">
      <dgm:prSet/>
      <dgm:spPr>
        <a:xfrm>
          <a:off x="1878758" y="2668136"/>
          <a:ext cx="208326" cy="63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868"/>
              </a:lnTo>
              <a:lnTo>
                <a:pt x="208326" y="638868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8D80B4D9-CB0F-4D76-8D4B-60EBD6BD4BB3}" type="sibTrans" cxnId="{4DEE83B3-2C3C-441C-AB57-6099197EC52D}">
      <dgm:prSet/>
      <dgm:spPr/>
      <dgm:t>
        <a:bodyPr/>
        <a:lstStyle/>
        <a:p>
          <a:endParaRPr lang="de-DE"/>
        </a:p>
      </dgm:t>
    </dgm:pt>
    <dgm:pt modelId="{40CA6442-910E-42C9-B701-C606B71D6F7C}">
      <dgm:prSet custT="1"/>
      <dgm:spPr>
        <a:xfrm>
          <a:off x="2087085" y="3945874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Norwegen, Island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Liechtenstein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AT" sz="900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Verdana" pitchFamily="34" charset="0"/>
            <a:ea typeface="+mn-ea"/>
            <a:cs typeface="+mn-cs"/>
          </a:endParaRPr>
        </a:p>
      </dgm:t>
    </dgm:pt>
    <dgm:pt modelId="{CF29FF09-138D-4A93-B963-F391CF6F83E1}" type="parTrans" cxnId="{87715DAB-2BCE-4F39-9805-A785C3BA3AB4}">
      <dgm:prSet/>
      <dgm:spPr>
        <a:xfrm>
          <a:off x="1878758" y="2668136"/>
          <a:ext cx="208326" cy="162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949"/>
              </a:lnTo>
              <a:lnTo>
                <a:pt x="208326" y="1624949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02419DA0-E479-4D66-AF21-FF88F8CB4AE1}" type="sibTrans" cxnId="{87715DAB-2BCE-4F39-9805-A785C3BA3AB4}">
      <dgm:prSet/>
      <dgm:spPr/>
      <dgm:t>
        <a:bodyPr/>
        <a:lstStyle/>
        <a:p>
          <a:endParaRPr lang="de-DE"/>
        </a:p>
      </dgm:t>
    </dgm:pt>
    <dgm:pt modelId="{15224323-3D6A-4FE6-B8E1-EAFD6D1C05E3}">
      <dgm:prSet custT="1"/>
      <dgm:spPr>
        <a:xfrm>
          <a:off x="3420377" y="197371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CH-Bürger</a:t>
          </a:r>
        </a:p>
      </dgm:t>
    </dgm:pt>
    <dgm:pt modelId="{108B0E26-98DB-4C7A-BFD5-34F3795AF655}" type="parTrans" cxnId="{C24F1481-49E5-472E-8C38-D0658FF48A9D}">
      <dgm:prSet/>
      <dgm:spPr>
        <a:xfrm>
          <a:off x="4069079" y="1682056"/>
          <a:ext cx="91440" cy="2916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657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4D73EECD-D2F0-4B2E-B163-5A7BC54FB0F0}" type="sibTrans" cxnId="{C24F1481-49E5-472E-8C38-D0658FF48A9D}">
      <dgm:prSet/>
      <dgm:spPr/>
      <dgm:t>
        <a:bodyPr/>
        <a:lstStyle/>
        <a:p>
          <a:endParaRPr lang="de-DE"/>
        </a:p>
      </dgm:t>
    </dgm:pt>
    <dgm:pt modelId="{4512FA68-F4FB-41E3-860B-BAC385957C6A}">
      <dgm:prSet custT="1"/>
      <dgm:spPr>
        <a:xfrm>
          <a:off x="5100880" y="98763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Staatenloser</a:t>
          </a:r>
        </a:p>
      </dgm:t>
    </dgm:pt>
    <dgm:pt modelId="{DF3B65FF-953C-48A3-B4B9-A5A21CC33BA3}" type="parTrans" cxnId="{2F48C871-4E44-4E44-B687-B2CA40C7FE5E}">
      <dgm:prSet/>
      <dgm:spPr>
        <a:xfrm>
          <a:off x="4955051" y="695975"/>
          <a:ext cx="840251" cy="291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28"/>
              </a:lnTo>
              <a:lnTo>
                <a:pt x="840251" y="145828"/>
              </a:lnTo>
              <a:lnTo>
                <a:pt x="840251" y="291657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70589E43-2291-4958-A9C4-FD4495C8017F}" type="sibTrans" cxnId="{2F48C871-4E44-4E44-B687-B2CA40C7FE5E}">
      <dgm:prSet/>
      <dgm:spPr/>
      <dgm:t>
        <a:bodyPr/>
        <a:lstStyle/>
        <a:p>
          <a:endParaRPr lang="de-DE"/>
        </a:p>
      </dgm:t>
    </dgm:pt>
    <dgm:pt modelId="{6F6620F8-D695-4B0B-976B-E1FC2F2B6234}">
      <dgm:prSet custT="1"/>
      <dgm:spPr>
        <a:xfrm>
          <a:off x="5100880" y="197371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kumimoji="0" lang="de-DE" sz="1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Drittstaatsangehörige</a:t>
          </a:r>
          <a:endParaRPr kumimoji="0" lang="de-DE" sz="1000" b="1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Corbel"/>
            <a:ea typeface="+mn-ea"/>
            <a:cs typeface="+mn-cs"/>
          </a:endParaRPr>
        </a:p>
      </dgm:t>
    </dgm:pt>
    <dgm:pt modelId="{87FC33A0-48B6-495E-901D-7166C78E3BAD}" type="parTrans" cxnId="{9D036811-06A1-4B59-85E4-5B4D75812FF0}">
      <dgm:prSet/>
      <dgm:spPr>
        <a:xfrm>
          <a:off x="4114799" y="1682056"/>
          <a:ext cx="1680503" cy="291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28"/>
              </a:lnTo>
              <a:lnTo>
                <a:pt x="1680503" y="145828"/>
              </a:lnTo>
              <a:lnTo>
                <a:pt x="1680503" y="291657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E855A309-8643-499F-AB25-3B7FA9800062}" type="sibTrans" cxnId="{9D036811-06A1-4B59-85E4-5B4D75812FF0}">
      <dgm:prSet/>
      <dgm:spPr/>
      <dgm:t>
        <a:bodyPr/>
        <a:lstStyle/>
        <a:p>
          <a:endParaRPr lang="de-DE"/>
        </a:p>
      </dgm:t>
    </dgm:pt>
    <dgm:pt modelId="{5156BCBB-4540-4A04-8771-B42BD2812ED6}">
      <dgm:prSet custT="1"/>
      <dgm:spPr>
        <a:xfrm>
          <a:off x="4260628" y="155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Fremder</a:t>
          </a:r>
        </a:p>
      </dgm:t>
    </dgm:pt>
    <dgm:pt modelId="{43C8FCBD-1D67-468D-9DCA-2EC81F615B21}" type="sibTrans" cxnId="{0396F08C-E49C-49DB-BA28-6919B2C74FFD}">
      <dgm:prSet/>
      <dgm:spPr/>
      <dgm:t>
        <a:bodyPr/>
        <a:lstStyle/>
        <a:p>
          <a:endParaRPr lang="de-DE"/>
        </a:p>
      </dgm:t>
    </dgm:pt>
    <dgm:pt modelId="{DA80E0FF-8968-492B-AAF3-25E164C08A41}" type="parTrans" cxnId="{0396F08C-E49C-49DB-BA28-6919B2C74FFD}">
      <dgm:prSet/>
      <dgm:spPr/>
      <dgm:t>
        <a:bodyPr/>
        <a:lstStyle/>
        <a:p>
          <a:endParaRPr lang="de-DE"/>
        </a:p>
      </dgm:t>
    </dgm:pt>
    <dgm:pt modelId="{8985948C-BF35-47D5-8EB1-7B7A1271A72D}" type="pres">
      <dgm:prSet presAssocID="{D6936D38-A08F-4235-BF15-1E1A9EBCD4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C396D7-1FF1-49A2-9E8B-F7F561FF43FC}" type="pres">
      <dgm:prSet presAssocID="{5156BCBB-4540-4A04-8771-B42BD2812ED6}" presName="hierRoot1" presStyleCnt="0">
        <dgm:presLayoutVars>
          <dgm:hierBranch/>
        </dgm:presLayoutVars>
      </dgm:prSet>
      <dgm:spPr/>
    </dgm:pt>
    <dgm:pt modelId="{23A511B9-9721-4AE3-8FF5-71D702614EA3}" type="pres">
      <dgm:prSet presAssocID="{5156BCBB-4540-4A04-8771-B42BD2812ED6}" presName="rootComposite1" presStyleCnt="0"/>
      <dgm:spPr/>
    </dgm:pt>
    <dgm:pt modelId="{0A3CA2D9-7BEA-4C79-99B1-B07E884EE96B}" type="pres">
      <dgm:prSet presAssocID="{5156BCBB-4540-4A04-8771-B42BD2812ED6}" presName="rootText1" presStyleLbl="node0" presStyleIdx="0" presStyleCnt="1">
        <dgm:presLayoutVars>
          <dgm:chPref val="3"/>
        </dgm:presLayoutVars>
      </dgm:prSet>
      <dgm:spPr/>
    </dgm:pt>
    <dgm:pt modelId="{0154C5EF-81B0-4D4D-B1E4-17A9EE55A5FB}" type="pres">
      <dgm:prSet presAssocID="{5156BCBB-4540-4A04-8771-B42BD2812ED6}" presName="rootConnector1" presStyleLbl="node1" presStyleIdx="0" presStyleCnt="0"/>
      <dgm:spPr/>
    </dgm:pt>
    <dgm:pt modelId="{F3F6D1E0-5725-4905-969E-A7A7D176C105}" type="pres">
      <dgm:prSet presAssocID="{5156BCBB-4540-4A04-8771-B42BD2812ED6}" presName="hierChild2" presStyleCnt="0"/>
      <dgm:spPr/>
    </dgm:pt>
    <dgm:pt modelId="{249A9B1E-F1FF-4173-BDE6-370A17BAFED3}" type="pres">
      <dgm:prSet presAssocID="{C12EA698-1CA3-4302-9FAF-6C3B721ECF63}" presName="Name35" presStyleLbl="parChTrans1D2" presStyleIdx="0" presStyleCnt="2"/>
      <dgm:spPr/>
    </dgm:pt>
    <dgm:pt modelId="{16AA3456-D77D-4120-880B-F3F6651981AE}" type="pres">
      <dgm:prSet presAssocID="{70C07986-E189-4E08-B439-68CE47A637FD}" presName="hierRoot2" presStyleCnt="0">
        <dgm:presLayoutVars>
          <dgm:hierBranch/>
        </dgm:presLayoutVars>
      </dgm:prSet>
      <dgm:spPr/>
    </dgm:pt>
    <dgm:pt modelId="{8F94B84A-F934-4309-AB1A-2F0B570535BD}" type="pres">
      <dgm:prSet presAssocID="{70C07986-E189-4E08-B439-68CE47A637FD}" presName="rootComposite" presStyleCnt="0"/>
      <dgm:spPr/>
    </dgm:pt>
    <dgm:pt modelId="{F0A17E48-2D36-4A52-9712-DD721CEB216E}" type="pres">
      <dgm:prSet presAssocID="{70C07986-E189-4E08-B439-68CE47A637FD}" presName="rootText" presStyleLbl="node2" presStyleIdx="0" presStyleCnt="2">
        <dgm:presLayoutVars>
          <dgm:chPref val="3"/>
        </dgm:presLayoutVars>
      </dgm:prSet>
      <dgm:spPr/>
    </dgm:pt>
    <dgm:pt modelId="{296D5AB8-4CED-42BE-8114-0AAF77461454}" type="pres">
      <dgm:prSet presAssocID="{70C07986-E189-4E08-B439-68CE47A637FD}" presName="rootConnector" presStyleLbl="node2" presStyleIdx="0" presStyleCnt="2"/>
      <dgm:spPr/>
    </dgm:pt>
    <dgm:pt modelId="{03CC7EB3-BF0A-4EBE-90AC-791B7808606B}" type="pres">
      <dgm:prSet presAssocID="{70C07986-E189-4E08-B439-68CE47A637FD}" presName="hierChild4" presStyleCnt="0"/>
      <dgm:spPr/>
    </dgm:pt>
    <dgm:pt modelId="{4F76F911-6BBC-4044-BA91-00BB5817C278}" type="pres">
      <dgm:prSet presAssocID="{241C30FA-EDCB-46DB-A3EA-4B895DF681AD}" presName="Name35" presStyleLbl="parChTrans1D3" presStyleIdx="0" presStyleCnt="3"/>
      <dgm:spPr/>
    </dgm:pt>
    <dgm:pt modelId="{22F1A27A-511D-4F84-B782-AA9B6E9E2244}" type="pres">
      <dgm:prSet presAssocID="{FCBB2F8A-AB69-466A-A220-879E03289BF9}" presName="hierRoot2" presStyleCnt="0">
        <dgm:presLayoutVars>
          <dgm:hierBranch val="r"/>
        </dgm:presLayoutVars>
      </dgm:prSet>
      <dgm:spPr/>
    </dgm:pt>
    <dgm:pt modelId="{0252E600-4CCB-4FE0-9BF6-52920DA6544C}" type="pres">
      <dgm:prSet presAssocID="{FCBB2F8A-AB69-466A-A220-879E03289BF9}" presName="rootComposite" presStyleCnt="0"/>
      <dgm:spPr/>
    </dgm:pt>
    <dgm:pt modelId="{BE6DE474-7A37-4832-AF8C-3B4BCB0D09A4}" type="pres">
      <dgm:prSet presAssocID="{FCBB2F8A-AB69-466A-A220-879E03289BF9}" presName="rootText" presStyleLbl="node3" presStyleIdx="0" presStyleCnt="3">
        <dgm:presLayoutVars>
          <dgm:chPref val="3"/>
        </dgm:presLayoutVars>
      </dgm:prSet>
      <dgm:spPr/>
    </dgm:pt>
    <dgm:pt modelId="{BB775632-F013-488A-919A-40B5231F85AB}" type="pres">
      <dgm:prSet presAssocID="{FCBB2F8A-AB69-466A-A220-879E03289BF9}" presName="rootConnector" presStyleLbl="node3" presStyleIdx="0" presStyleCnt="3"/>
      <dgm:spPr/>
    </dgm:pt>
    <dgm:pt modelId="{4F428FEF-9E71-4A5B-ABE9-4F8E77A78F95}" type="pres">
      <dgm:prSet presAssocID="{FCBB2F8A-AB69-466A-A220-879E03289BF9}" presName="hierChild4" presStyleCnt="0"/>
      <dgm:spPr/>
    </dgm:pt>
    <dgm:pt modelId="{900CA041-F9CC-4490-9C18-24AF0B180168}" type="pres">
      <dgm:prSet presAssocID="{9E3F4223-86B4-4653-B43E-BEDD9C5426D5}" presName="Name50" presStyleLbl="parChTrans1D4" presStyleIdx="0" presStyleCnt="2"/>
      <dgm:spPr/>
    </dgm:pt>
    <dgm:pt modelId="{715722E7-19E0-468D-9FD7-7E2EB2DCA2C9}" type="pres">
      <dgm:prSet presAssocID="{BE87CA5F-74C9-42F7-B285-098A2D437047}" presName="hierRoot2" presStyleCnt="0">
        <dgm:presLayoutVars>
          <dgm:hierBranch val="r"/>
        </dgm:presLayoutVars>
      </dgm:prSet>
      <dgm:spPr/>
    </dgm:pt>
    <dgm:pt modelId="{6209B03B-35D3-40F1-A255-CE883FF43D6D}" type="pres">
      <dgm:prSet presAssocID="{BE87CA5F-74C9-42F7-B285-098A2D437047}" presName="rootComposite" presStyleCnt="0"/>
      <dgm:spPr/>
    </dgm:pt>
    <dgm:pt modelId="{3AF2519C-5606-462C-91E1-B74CEFE2E52D}" type="pres">
      <dgm:prSet presAssocID="{BE87CA5F-74C9-42F7-B285-098A2D437047}" presName="rootText" presStyleLbl="node4" presStyleIdx="0" presStyleCnt="2">
        <dgm:presLayoutVars>
          <dgm:chPref val="3"/>
        </dgm:presLayoutVars>
      </dgm:prSet>
      <dgm:spPr/>
    </dgm:pt>
    <dgm:pt modelId="{973EEA4A-B167-4B34-83FD-6BF9DDED3B59}" type="pres">
      <dgm:prSet presAssocID="{BE87CA5F-74C9-42F7-B285-098A2D437047}" presName="rootConnector" presStyleLbl="node4" presStyleIdx="0" presStyleCnt="2"/>
      <dgm:spPr/>
    </dgm:pt>
    <dgm:pt modelId="{94E78ECA-9DA3-4BAF-8C37-337CF6CDC49B}" type="pres">
      <dgm:prSet presAssocID="{BE87CA5F-74C9-42F7-B285-098A2D437047}" presName="hierChild4" presStyleCnt="0"/>
      <dgm:spPr/>
    </dgm:pt>
    <dgm:pt modelId="{3601415B-01E0-4078-B8F2-CD27A44C2095}" type="pres">
      <dgm:prSet presAssocID="{BE87CA5F-74C9-42F7-B285-098A2D437047}" presName="hierChild5" presStyleCnt="0"/>
      <dgm:spPr/>
    </dgm:pt>
    <dgm:pt modelId="{89B2CBC6-F87F-4F28-87F1-3EA1B9029095}" type="pres">
      <dgm:prSet presAssocID="{CF29FF09-138D-4A93-B963-F391CF6F83E1}" presName="Name50" presStyleLbl="parChTrans1D4" presStyleIdx="1" presStyleCnt="2"/>
      <dgm:spPr/>
    </dgm:pt>
    <dgm:pt modelId="{C3893C9C-F657-4731-869F-5A6C0ABF2BDE}" type="pres">
      <dgm:prSet presAssocID="{40CA6442-910E-42C9-B701-C606B71D6F7C}" presName="hierRoot2" presStyleCnt="0">
        <dgm:presLayoutVars>
          <dgm:hierBranch val="r"/>
        </dgm:presLayoutVars>
      </dgm:prSet>
      <dgm:spPr/>
    </dgm:pt>
    <dgm:pt modelId="{58CE40D1-4F12-4095-8D9D-ADB27433F19C}" type="pres">
      <dgm:prSet presAssocID="{40CA6442-910E-42C9-B701-C606B71D6F7C}" presName="rootComposite" presStyleCnt="0"/>
      <dgm:spPr/>
    </dgm:pt>
    <dgm:pt modelId="{56DC935E-6613-4F62-9123-5AFA611BC20D}" type="pres">
      <dgm:prSet presAssocID="{40CA6442-910E-42C9-B701-C606B71D6F7C}" presName="rootText" presStyleLbl="node4" presStyleIdx="1" presStyleCnt="2">
        <dgm:presLayoutVars>
          <dgm:chPref val="3"/>
        </dgm:presLayoutVars>
      </dgm:prSet>
      <dgm:spPr/>
    </dgm:pt>
    <dgm:pt modelId="{D2712C7E-E0AB-491D-804B-910B26BCD96F}" type="pres">
      <dgm:prSet presAssocID="{40CA6442-910E-42C9-B701-C606B71D6F7C}" presName="rootConnector" presStyleLbl="node4" presStyleIdx="1" presStyleCnt="2"/>
      <dgm:spPr/>
    </dgm:pt>
    <dgm:pt modelId="{111C3636-D746-49C1-9215-636594D5B563}" type="pres">
      <dgm:prSet presAssocID="{40CA6442-910E-42C9-B701-C606B71D6F7C}" presName="hierChild4" presStyleCnt="0"/>
      <dgm:spPr/>
    </dgm:pt>
    <dgm:pt modelId="{75927D99-FB89-4D05-BC0F-F25F8BE92AA4}" type="pres">
      <dgm:prSet presAssocID="{40CA6442-910E-42C9-B701-C606B71D6F7C}" presName="hierChild5" presStyleCnt="0"/>
      <dgm:spPr/>
    </dgm:pt>
    <dgm:pt modelId="{C81358B2-1F76-42C0-9613-B5D1B6974BE4}" type="pres">
      <dgm:prSet presAssocID="{FCBB2F8A-AB69-466A-A220-879E03289BF9}" presName="hierChild5" presStyleCnt="0"/>
      <dgm:spPr/>
    </dgm:pt>
    <dgm:pt modelId="{42A8E282-AA26-4FF5-8B7C-421D8954E59C}" type="pres">
      <dgm:prSet presAssocID="{108B0E26-98DB-4C7A-BFD5-34F3795AF655}" presName="Name35" presStyleLbl="parChTrans1D3" presStyleIdx="1" presStyleCnt="3"/>
      <dgm:spPr/>
    </dgm:pt>
    <dgm:pt modelId="{BC431FBF-6BA2-44A3-A80D-A16B8F7CD144}" type="pres">
      <dgm:prSet presAssocID="{15224323-3D6A-4FE6-B8E1-EAFD6D1C05E3}" presName="hierRoot2" presStyleCnt="0">
        <dgm:presLayoutVars>
          <dgm:hierBranch val="r"/>
        </dgm:presLayoutVars>
      </dgm:prSet>
      <dgm:spPr/>
    </dgm:pt>
    <dgm:pt modelId="{1D7E693C-C320-4497-B4C5-C633878E617F}" type="pres">
      <dgm:prSet presAssocID="{15224323-3D6A-4FE6-B8E1-EAFD6D1C05E3}" presName="rootComposite" presStyleCnt="0"/>
      <dgm:spPr/>
    </dgm:pt>
    <dgm:pt modelId="{9228ECE1-BDEB-446B-B41A-29384982B1F7}" type="pres">
      <dgm:prSet presAssocID="{15224323-3D6A-4FE6-B8E1-EAFD6D1C05E3}" presName="rootText" presStyleLbl="node3" presStyleIdx="1" presStyleCnt="3">
        <dgm:presLayoutVars>
          <dgm:chPref val="3"/>
        </dgm:presLayoutVars>
      </dgm:prSet>
      <dgm:spPr/>
    </dgm:pt>
    <dgm:pt modelId="{1CCBA9C2-0A12-4681-9EAF-E90A1157A0A4}" type="pres">
      <dgm:prSet presAssocID="{15224323-3D6A-4FE6-B8E1-EAFD6D1C05E3}" presName="rootConnector" presStyleLbl="node3" presStyleIdx="1" presStyleCnt="3"/>
      <dgm:spPr/>
    </dgm:pt>
    <dgm:pt modelId="{D832B05E-06E3-447A-8661-CE398DCF6EA2}" type="pres">
      <dgm:prSet presAssocID="{15224323-3D6A-4FE6-B8E1-EAFD6D1C05E3}" presName="hierChild4" presStyleCnt="0"/>
      <dgm:spPr/>
    </dgm:pt>
    <dgm:pt modelId="{86770F86-D237-447D-8B77-57F22A7020BD}" type="pres">
      <dgm:prSet presAssocID="{15224323-3D6A-4FE6-B8E1-EAFD6D1C05E3}" presName="hierChild5" presStyleCnt="0"/>
      <dgm:spPr/>
    </dgm:pt>
    <dgm:pt modelId="{43B38E61-FD1C-409D-B320-F6E6FF8A6D7A}" type="pres">
      <dgm:prSet presAssocID="{87FC33A0-48B6-495E-901D-7166C78E3BAD}" presName="Name35" presStyleLbl="parChTrans1D3" presStyleIdx="2" presStyleCnt="3"/>
      <dgm:spPr/>
    </dgm:pt>
    <dgm:pt modelId="{9F067604-2F42-44B0-9D4D-D64B3E402552}" type="pres">
      <dgm:prSet presAssocID="{6F6620F8-D695-4B0B-976B-E1FC2F2B6234}" presName="hierRoot2" presStyleCnt="0">
        <dgm:presLayoutVars>
          <dgm:hierBranch val="init"/>
        </dgm:presLayoutVars>
      </dgm:prSet>
      <dgm:spPr/>
    </dgm:pt>
    <dgm:pt modelId="{1F104FA9-0C4D-4CFD-B094-35A691CEE308}" type="pres">
      <dgm:prSet presAssocID="{6F6620F8-D695-4B0B-976B-E1FC2F2B6234}" presName="rootComposite" presStyleCnt="0"/>
      <dgm:spPr/>
    </dgm:pt>
    <dgm:pt modelId="{8EC3CC32-3DFF-40D1-926A-AA2BFB4D6D02}" type="pres">
      <dgm:prSet presAssocID="{6F6620F8-D695-4B0B-976B-E1FC2F2B6234}" presName="rootText" presStyleLbl="node3" presStyleIdx="2" presStyleCnt="3">
        <dgm:presLayoutVars>
          <dgm:chPref val="3"/>
        </dgm:presLayoutVars>
      </dgm:prSet>
      <dgm:spPr/>
    </dgm:pt>
    <dgm:pt modelId="{711A705C-1843-44AC-A757-1CB20A4463BE}" type="pres">
      <dgm:prSet presAssocID="{6F6620F8-D695-4B0B-976B-E1FC2F2B6234}" presName="rootConnector" presStyleLbl="node3" presStyleIdx="2" presStyleCnt="3"/>
      <dgm:spPr/>
    </dgm:pt>
    <dgm:pt modelId="{B0AE63B2-A6F5-4893-80B0-835B4EEAF681}" type="pres">
      <dgm:prSet presAssocID="{6F6620F8-D695-4B0B-976B-E1FC2F2B6234}" presName="hierChild4" presStyleCnt="0"/>
      <dgm:spPr/>
    </dgm:pt>
    <dgm:pt modelId="{F9F29045-22EF-44D3-BD5D-FFD9BCB6CC71}" type="pres">
      <dgm:prSet presAssocID="{6F6620F8-D695-4B0B-976B-E1FC2F2B6234}" presName="hierChild5" presStyleCnt="0"/>
      <dgm:spPr/>
    </dgm:pt>
    <dgm:pt modelId="{01CA5BB3-9E2E-4F66-82A0-90A578E694D4}" type="pres">
      <dgm:prSet presAssocID="{70C07986-E189-4E08-B439-68CE47A637FD}" presName="hierChild5" presStyleCnt="0"/>
      <dgm:spPr/>
    </dgm:pt>
    <dgm:pt modelId="{B298A59C-06A0-48F2-A6DE-CEA92320E8D8}" type="pres">
      <dgm:prSet presAssocID="{DF3B65FF-953C-48A3-B4B9-A5A21CC33BA3}" presName="Name35" presStyleLbl="parChTrans1D2" presStyleIdx="1" presStyleCnt="2"/>
      <dgm:spPr/>
    </dgm:pt>
    <dgm:pt modelId="{2C541BB0-3142-4AED-85C3-97A8DFD85BA6}" type="pres">
      <dgm:prSet presAssocID="{4512FA68-F4FB-41E3-860B-BAC385957C6A}" presName="hierRoot2" presStyleCnt="0">
        <dgm:presLayoutVars>
          <dgm:hierBranch/>
        </dgm:presLayoutVars>
      </dgm:prSet>
      <dgm:spPr/>
    </dgm:pt>
    <dgm:pt modelId="{A516771F-D486-42AE-B2CD-290678C8D6E1}" type="pres">
      <dgm:prSet presAssocID="{4512FA68-F4FB-41E3-860B-BAC385957C6A}" presName="rootComposite" presStyleCnt="0"/>
      <dgm:spPr/>
    </dgm:pt>
    <dgm:pt modelId="{3352BE60-C846-4FEE-8F09-149D719D8377}" type="pres">
      <dgm:prSet presAssocID="{4512FA68-F4FB-41E3-860B-BAC385957C6A}" presName="rootText" presStyleLbl="node2" presStyleIdx="1" presStyleCnt="2">
        <dgm:presLayoutVars>
          <dgm:chPref val="3"/>
        </dgm:presLayoutVars>
      </dgm:prSet>
      <dgm:spPr/>
    </dgm:pt>
    <dgm:pt modelId="{79F4A7F6-BF69-42DA-9A80-A51802FB8791}" type="pres">
      <dgm:prSet presAssocID="{4512FA68-F4FB-41E3-860B-BAC385957C6A}" presName="rootConnector" presStyleLbl="node2" presStyleIdx="1" presStyleCnt="2"/>
      <dgm:spPr/>
    </dgm:pt>
    <dgm:pt modelId="{C3A6AC11-1F60-4039-99C4-8DB6BD052275}" type="pres">
      <dgm:prSet presAssocID="{4512FA68-F4FB-41E3-860B-BAC385957C6A}" presName="hierChild4" presStyleCnt="0"/>
      <dgm:spPr/>
    </dgm:pt>
    <dgm:pt modelId="{1647520E-4B97-4667-8F11-AB022A77345C}" type="pres">
      <dgm:prSet presAssocID="{4512FA68-F4FB-41E3-860B-BAC385957C6A}" presName="hierChild5" presStyleCnt="0"/>
      <dgm:spPr/>
    </dgm:pt>
    <dgm:pt modelId="{15B50EF4-1E01-45F6-A886-E3D1FAF8CD53}" type="pres">
      <dgm:prSet presAssocID="{5156BCBB-4540-4A04-8771-B42BD2812ED6}" presName="hierChild3" presStyleCnt="0"/>
      <dgm:spPr/>
    </dgm:pt>
  </dgm:ptLst>
  <dgm:cxnLst>
    <dgm:cxn modelId="{EEF1E610-2BC6-488C-B057-0C42E15596E0}" type="presOf" srcId="{D6936D38-A08F-4235-BF15-1E1A9EBCD45B}" destId="{8985948C-BF35-47D5-8EB1-7B7A1271A72D}" srcOrd="0" destOrd="0" presId="urn:microsoft.com/office/officeart/2005/8/layout/orgChart1"/>
    <dgm:cxn modelId="{9D036811-06A1-4B59-85E4-5B4D75812FF0}" srcId="{70C07986-E189-4E08-B439-68CE47A637FD}" destId="{6F6620F8-D695-4B0B-976B-E1FC2F2B6234}" srcOrd="2" destOrd="0" parTransId="{87FC33A0-48B6-495E-901D-7166C78E3BAD}" sibTransId="{E855A309-8643-499F-AB25-3B7FA9800062}"/>
    <dgm:cxn modelId="{0C01F816-45AD-4DD9-AC51-2DE90080441C}" type="presOf" srcId="{241C30FA-EDCB-46DB-A3EA-4B895DF681AD}" destId="{4F76F911-6BBC-4044-BA91-00BB5817C278}" srcOrd="0" destOrd="0" presId="urn:microsoft.com/office/officeart/2005/8/layout/orgChart1"/>
    <dgm:cxn modelId="{51CDCD17-911B-412F-8309-702BD4BC3819}" type="presOf" srcId="{FCBB2F8A-AB69-466A-A220-879E03289BF9}" destId="{BE6DE474-7A37-4832-AF8C-3B4BCB0D09A4}" srcOrd="0" destOrd="0" presId="urn:microsoft.com/office/officeart/2005/8/layout/orgChart1"/>
    <dgm:cxn modelId="{41037124-8A49-4AD3-BCC6-63A9B4B639AB}" type="presOf" srcId="{70C07986-E189-4E08-B439-68CE47A637FD}" destId="{296D5AB8-4CED-42BE-8114-0AAF77461454}" srcOrd="1" destOrd="0" presId="urn:microsoft.com/office/officeart/2005/8/layout/orgChart1"/>
    <dgm:cxn modelId="{508AB227-9286-4346-A7F9-1507E5631B3B}" type="presOf" srcId="{15224323-3D6A-4FE6-B8E1-EAFD6D1C05E3}" destId="{9228ECE1-BDEB-446B-B41A-29384982B1F7}" srcOrd="0" destOrd="0" presId="urn:microsoft.com/office/officeart/2005/8/layout/orgChart1"/>
    <dgm:cxn modelId="{5EDE8E28-BC45-43EE-B815-06AC0FF111AB}" type="presOf" srcId="{70C07986-E189-4E08-B439-68CE47A637FD}" destId="{F0A17E48-2D36-4A52-9712-DD721CEB216E}" srcOrd="0" destOrd="0" presId="urn:microsoft.com/office/officeart/2005/8/layout/orgChart1"/>
    <dgm:cxn modelId="{0A69D82D-B71E-464B-942F-62705CC1ABFC}" type="presOf" srcId="{C12EA698-1CA3-4302-9FAF-6C3B721ECF63}" destId="{249A9B1E-F1FF-4173-BDE6-370A17BAFED3}" srcOrd="0" destOrd="0" presId="urn:microsoft.com/office/officeart/2005/8/layout/orgChart1"/>
    <dgm:cxn modelId="{899A5330-52AA-4BFF-826E-40EC303EC98A}" type="presOf" srcId="{BE87CA5F-74C9-42F7-B285-098A2D437047}" destId="{973EEA4A-B167-4B34-83FD-6BF9DDED3B59}" srcOrd="1" destOrd="0" presId="urn:microsoft.com/office/officeart/2005/8/layout/orgChart1"/>
    <dgm:cxn modelId="{8C363740-3D9D-4EBE-8542-2895D200FEF5}" type="presOf" srcId="{5156BCBB-4540-4A04-8771-B42BD2812ED6}" destId="{0154C5EF-81B0-4D4D-B1E4-17A9EE55A5FB}" srcOrd="1" destOrd="0" presId="urn:microsoft.com/office/officeart/2005/8/layout/orgChart1"/>
    <dgm:cxn modelId="{81123D68-22A8-48C9-A8EA-A245FBE5A29A}" type="presOf" srcId="{9E3F4223-86B4-4653-B43E-BEDD9C5426D5}" destId="{900CA041-F9CC-4490-9C18-24AF0B180168}" srcOrd="0" destOrd="0" presId="urn:microsoft.com/office/officeart/2005/8/layout/orgChart1"/>
    <dgm:cxn modelId="{C0622E6B-EF32-43CB-B186-93C2D235D48C}" type="presOf" srcId="{5156BCBB-4540-4A04-8771-B42BD2812ED6}" destId="{0A3CA2D9-7BEA-4C79-99B1-B07E884EE96B}" srcOrd="0" destOrd="0" presId="urn:microsoft.com/office/officeart/2005/8/layout/orgChart1"/>
    <dgm:cxn modelId="{2F48C871-4E44-4E44-B687-B2CA40C7FE5E}" srcId="{5156BCBB-4540-4A04-8771-B42BD2812ED6}" destId="{4512FA68-F4FB-41E3-860B-BAC385957C6A}" srcOrd="1" destOrd="0" parTransId="{DF3B65FF-953C-48A3-B4B9-A5A21CC33BA3}" sibTransId="{70589E43-2291-4958-A9C4-FD4495C8017F}"/>
    <dgm:cxn modelId="{E4985052-2405-4727-8C34-81514ED7AB70}" type="presOf" srcId="{87FC33A0-48B6-495E-901D-7166C78E3BAD}" destId="{43B38E61-FD1C-409D-B320-F6E6FF8A6D7A}" srcOrd="0" destOrd="0" presId="urn:microsoft.com/office/officeart/2005/8/layout/orgChart1"/>
    <dgm:cxn modelId="{66756154-E31F-4E2C-A7AF-28BE4A747206}" type="presOf" srcId="{4512FA68-F4FB-41E3-860B-BAC385957C6A}" destId="{79F4A7F6-BF69-42DA-9A80-A51802FB8791}" srcOrd="1" destOrd="0" presId="urn:microsoft.com/office/officeart/2005/8/layout/orgChart1"/>
    <dgm:cxn modelId="{CBD8757B-942A-4FE9-BE86-21E7F0AB3747}" type="presOf" srcId="{15224323-3D6A-4FE6-B8E1-EAFD6D1C05E3}" destId="{1CCBA9C2-0A12-4681-9EAF-E90A1157A0A4}" srcOrd="1" destOrd="0" presId="urn:microsoft.com/office/officeart/2005/8/layout/orgChart1"/>
    <dgm:cxn modelId="{C24F1481-49E5-472E-8C38-D0658FF48A9D}" srcId="{70C07986-E189-4E08-B439-68CE47A637FD}" destId="{15224323-3D6A-4FE6-B8E1-EAFD6D1C05E3}" srcOrd="1" destOrd="0" parTransId="{108B0E26-98DB-4C7A-BFD5-34F3795AF655}" sibTransId="{4D73EECD-D2F0-4B2E-B163-5A7BC54FB0F0}"/>
    <dgm:cxn modelId="{1145E887-D50A-49D4-9CF4-5A0765C31D3B}" type="presOf" srcId="{6F6620F8-D695-4B0B-976B-E1FC2F2B6234}" destId="{8EC3CC32-3DFF-40D1-926A-AA2BFB4D6D02}" srcOrd="0" destOrd="0" presId="urn:microsoft.com/office/officeart/2005/8/layout/orgChart1"/>
    <dgm:cxn modelId="{0396F08C-E49C-49DB-BA28-6919B2C74FFD}" srcId="{D6936D38-A08F-4235-BF15-1E1A9EBCD45B}" destId="{5156BCBB-4540-4A04-8771-B42BD2812ED6}" srcOrd="0" destOrd="0" parTransId="{DA80E0FF-8968-492B-AAF3-25E164C08A41}" sibTransId="{43C8FCBD-1D67-468D-9DCA-2EC81F615B21}"/>
    <dgm:cxn modelId="{26617195-A4E2-463D-ADD4-1B1C9405E2EB}" type="presOf" srcId="{40CA6442-910E-42C9-B701-C606B71D6F7C}" destId="{56DC935E-6613-4F62-9123-5AFA611BC20D}" srcOrd="0" destOrd="0" presId="urn:microsoft.com/office/officeart/2005/8/layout/orgChart1"/>
    <dgm:cxn modelId="{7E366E99-C6A9-4C16-8A0E-8FA439F3417E}" srcId="{70C07986-E189-4E08-B439-68CE47A637FD}" destId="{FCBB2F8A-AB69-466A-A220-879E03289BF9}" srcOrd="0" destOrd="0" parTransId="{241C30FA-EDCB-46DB-A3EA-4B895DF681AD}" sibTransId="{8C5BD200-45F0-4F07-AABF-3C9D416CBC5B}"/>
    <dgm:cxn modelId="{87715DAB-2BCE-4F39-9805-A785C3BA3AB4}" srcId="{FCBB2F8A-AB69-466A-A220-879E03289BF9}" destId="{40CA6442-910E-42C9-B701-C606B71D6F7C}" srcOrd="1" destOrd="0" parTransId="{CF29FF09-138D-4A93-B963-F391CF6F83E1}" sibTransId="{02419DA0-E479-4D66-AF21-FF88F8CB4AE1}"/>
    <dgm:cxn modelId="{CB8321AE-965A-4213-BA49-3804488B7D91}" type="presOf" srcId="{BE87CA5F-74C9-42F7-B285-098A2D437047}" destId="{3AF2519C-5606-462C-91E1-B74CEFE2E52D}" srcOrd="0" destOrd="0" presId="urn:microsoft.com/office/officeart/2005/8/layout/orgChart1"/>
    <dgm:cxn modelId="{4DEE83B3-2C3C-441C-AB57-6099197EC52D}" srcId="{FCBB2F8A-AB69-466A-A220-879E03289BF9}" destId="{BE87CA5F-74C9-42F7-B285-098A2D437047}" srcOrd="0" destOrd="0" parTransId="{9E3F4223-86B4-4653-B43E-BEDD9C5426D5}" sibTransId="{8D80B4D9-CB0F-4D76-8D4B-60EBD6BD4BB3}"/>
    <dgm:cxn modelId="{A217F3B3-DCF2-4333-8438-EBC8EF07BA7E}" type="presOf" srcId="{40CA6442-910E-42C9-B701-C606B71D6F7C}" destId="{D2712C7E-E0AB-491D-804B-910B26BCD96F}" srcOrd="1" destOrd="0" presId="urn:microsoft.com/office/officeart/2005/8/layout/orgChart1"/>
    <dgm:cxn modelId="{343A1CBE-E6E2-4DB3-A4C2-9DF0271366CF}" type="presOf" srcId="{108B0E26-98DB-4C7A-BFD5-34F3795AF655}" destId="{42A8E282-AA26-4FF5-8B7C-421D8954E59C}" srcOrd="0" destOrd="0" presId="urn:microsoft.com/office/officeart/2005/8/layout/orgChart1"/>
    <dgm:cxn modelId="{9058C7CC-0612-453A-9705-3D58CB2754C9}" type="presOf" srcId="{FCBB2F8A-AB69-466A-A220-879E03289BF9}" destId="{BB775632-F013-488A-919A-40B5231F85AB}" srcOrd="1" destOrd="0" presId="urn:microsoft.com/office/officeart/2005/8/layout/orgChart1"/>
    <dgm:cxn modelId="{F2C42BD1-B364-4C89-A07D-6BBC3523C27A}" type="presOf" srcId="{CF29FF09-138D-4A93-B963-F391CF6F83E1}" destId="{89B2CBC6-F87F-4F28-87F1-3EA1B9029095}" srcOrd="0" destOrd="0" presId="urn:microsoft.com/office/officeart/2005/8/layout/orgChart1"/>
    <dgm:cxn modelId="{A9C60AD8-AD31-4286-BA19-E48AC0A016D0}" type="presOf" srcId="{DF3B65FF-953C-48A3-B4B9-A5A21CC33BA3}" destId="{B298A59C-06A0-48F2-A6DE-CEA92320E8D8}" srcOrd="0" destOrd="0" presId="urn:microsoft.com/office/officeart/2005/8/layout/orgChart1"/>
    <dgm:cxn modelId="{2AD187E6-85A5-480E-AF38-602397264393}" type="presOf" srcId="{6F6620F8-D695-4B0B-976B-E1FC2F2B6234}" destId="{711A705C-1843-44AC-A757-1CB20A4463BE}" srcOrd="1" destOrd="0" presId="urn:microsoft.com/office/officeart/2005/8/layout/orgChart1"/>
    <dgm:cxn modelId="{A39E88F8-9AAE-4324-B687-E4CE156CF3A3}" type="presOf" srcId="{4512FA68-F4FB-41E3-860B-BAC385957C6A}" destId="{3352BE60-C846-4FEE-8F09-149D719D8377}" srcOrd="0" destOrd="0" presId="urn:microsoft.com/office/officeart/2005/8/layout/orgChart1"/>
    <dgm:cxn modelId="{71FED7FE-680C-42E5-9BA5-74C966B55D1A}" srcId="{5156BCBB-4540-4A04-8771-B42BD2812ED6}" destId="{70C07986-E189-4E08-B439-68CE47A637FD}" srcOrd="0" destOrd="0" parTransId="{C12EA698-1CA3-4302-9FAF-6C3B721ECF63}" sibTransId="{8C7CBBBF-CADF-45EB-8D48-EDDA129169F0}"/>
    <dgm:cxn modelId="{64356340-9623-426F-AA11-134FB2812D2F}" type="presParOf" srcId="{8985948C-BF35-47D5-8EB1-7B7A1271A72D}" destId="{42C396D7-1FF1-49A2-9E8B-F7F561FF43FC}" srcOrd="0" destOrd="0" presId="urn:microsoft.com/office/officeart/2005/8/layout/orgChart1"/>
    <dgm:cxn modelId="{8C2E9C44-CFA5-4597-8D5C-6290F968188E}" type="presParOf" srcId="{42C396D7-1FF1-49A2-9E8B-F7F561FF43FC}" destId="{23A511B9-9721-4AE3-8FF5-71D702614EA3}" srcOrd="0" destOrd="0" presId="urn:microsoft.com/office/officeart/2005/8/layout/orgChart1"/>
    <dgm:cxn modelId="{01EB9A82-C232-440A-82AE-8C3A9A13EE02}" type="presParOf" srcId="{23A511B9-9721-4AE3-8FF5-71D702614EA3}" destId="{0A3CA2D9-7BEA-4C79-99B1-B07E884EE96B}" srcOrd="0" destOrd="0" presId="urn:microsoft.com/office/officeart/2005/8/layout/orgChart1"/>
    <dgm:cxn modelId="{48859E19-7F43-4850-8193-DEB1C09BFD00}" type="presParOf" srcId="{23A511B9-9721-4AE3-8FF5-71D702614EA3}" destId="{0154C5EF-81B0-4D4D-B1E4-17A9EE55A5FB}" srcOrd="1" destOrd="0" presId="urn:microsoft.com/office/officeart/2005/8/layout/orgChart1"/>
    <dgm:cxn modelId="{F0177A3E-19C6-4775-97C1-9A28DF4797E9}" type="presParOf" srcId="{42C396D7-1FF1-49A2-9E8B-F7F561FF43FC}" destId="{F3F6D1E0-5725-4905-969E-A7A7D176C105}" srcOrd="1" destOrd="0" presId="urn:microsoft.com/office/officeart/2005/8/layout/orgChart1"/>
    <dgm:cxn modelId="{F569C750-AFD0-4302-A82A-1902272A2893}" type="presParOf" srcId="{F3F6D1E0-5725-4905-969E-A7A7D176C105}" destId="{249A9B1E-F1FF-4173-BDE6-370A17BAFED3}" srcOrd="0" destOrd="0" presId="urn:microsoft.com/office/officeart/2005/8/layout/orgChart1"/>
    <dgm:cxn modelId="{305ADEBB-8743-4432-A8DF-949EE2E286EB}" type="presParOf" srcId="{F3F6D1E0-5725-4905-969E-A7A7D176C105}" destId="{16AA3456-D77D-4120-880B-F3F6651981AE}" srcOrd="1" destOrd="0" presId="urn:microsoft.com/office/officeart/2005/8/layout/orgChart1"/>
    <dgm:cxn modelId="{D76A3A4C-C2D3-4910-B655-4C6C26BDB5E6}" type="presParOf" srcId="{16AA3456-D77D-4120-880B-F3F6651981AE}" destId="{8F94B84A-F934-4309-AB1A-2F0B570535BD}" srcOrd="0" destOrd="0" presId="urn:microsoft.com/office/officeart/2005/8/layout/orgChart1"/>
    <dgm:cxn modelId="{EED2F9F5-D566-462D-8B4C-321C70ADC9D0}" type="presParOf" srcId="{8F94B84A-F934-4309-AB1A-2F0B570535BD}" destId="{F0A17E48-2D36-4A52-9712-DD721CEB216E}" srcOrd="0" destOrd="0" presId="urn:microsoft.com/office/officeart/2005/8/layout/orgChart1"/>
    <dgm:cxn modelId="{F4932EDA-E763-4561-9E6C-FFFE5285AE01}" type="presParOf" srcId="{8F94B84A-F934-4309-AB1A-2F0B570535BD}" destId="{296D5AB8-4CED-42BE-8114-0AAF77461454}" srcOrd="1" destOrd="0" presId="urn:microsoft.com/office/officeart/2005/8/layout/orgChart1"/>
    <dgm:cxn modelId="{28E310B8-D022-436B-8CEF-AD05415E8183}" type="presParOf" srcId="{16AA3456-D77D-4120-880B-F3F6651981AE}" destId="{03CC7EB3-BF0A-4EBE-90AC-791B7808606B}" srcOrd="1" destOrd="0" presId="urn:microsoft.com/office/officeart/2005/8/layout/orgChart1"/>
    <dgm:cxn modelId="{3354ABF5-EDC1-4B6C-96E2-C8BA313F1CB3}" type="presParOf" srcId="{03CC7EB3-BF0A-4EBE-90AC-791B7808606B}" destId="{4F76F911-6BBC-4044-BA91-00BB5817C278}" srcOrd="0" destOrd="0" presId="urn:microsoft.com/office/officeart/2005/8/layout/orgChart1"/>
    <dgm:cxn modelId="{24B5687B-1556-42AF-858D-4CF0E0700192}" type="presParOf" srcId="{03CC7EB3-BF0A-4EBE-90AC-791B7808606B}" destId="{22F1A27A-511D-4F84-B782-AA9B6E9E2244}" srcOrd="1" destOrd="0" presId="urn:microsoft.com/office/officeart/2005/8/layout/orgChart1"/>
    <dgm:cxn modelId="{626B324D-D1A7-423D-8EC1-84823D2529B0}" type="presParOf" srcId="{22F1A27A-511D-4F84-B782-AA9B6E9E2244}" destId="{0252E600-4CCB-4FE0-9BF6-52920DA6544C}" srcOrd="0" destOrd="0" presId="urn:microsoft.com/office/officeart/2005/8/layout/orgChart1"/>
    <dgm:cxn modelId="{3473FA32-6CE0-4F21-8D0B-7753FD0CA643}" type="presParOf" srcId="{0252E600-4CCB-4FE0-9BF6-52920DA6544C}" destId="{BE6DE474-7A37-4832-AF8C-3B4BCB0D09A4}" srcOrd="0" destOrd="0" presId="urn:microsoft.com/office/officeart/2005/8/layout/orgChart1"/>
    <dgm:cxn modelId="{A68F58FD-9770-47E2-9DD1-921C2092A6B7}" type="presParOf" srcId="{0252E600-4CCB-4FE0-9BF6-52920DA6544C}" destId="{BB775632-F013-488A-919A-40B5231F85AB}" srcOrd="1" destOrd="0" presId="urn:microsoft.com/office/officeart/2005/8/layout/orgChart1"/>
    <dgm:cxn modelId="{0C25095B-022B-4E1E-A304-87F2DF8AA704}" type="presParOf" srcId="{22F1A27A-511D-4F84-B782-AA9B6E9E2244}" destId="{4F428FEF-9E71-4A5B-ABE9-4F8E77A78F95}" srcOrd="1" destOrd="0" presId="urn:microsoft.com/office/officeart/2005/8/layout/orgChart1"/>
    <dgm:cxn modelId="{06BA9BB7-055F-4622-BFBB-BF280B603B95}" type="presParOf" srcId="{4F428FEF-9E71-4A5B-ABE9-4F8E77A78F95}" destId="{900CA041-F9CC-4490-9C18-24AF0B180168}" srcOrd="0" destOrd="0" presId="urn:microsoft.com/office/officeart/2005/8/layout/orgChart1"/>
    <dgm:cxn modelId="{30B2E9A4-068A-4900-ABB9-018DE5869EC5}" type="presParOf" srcId="{4F428FEF-9E71-4A5B-ABE9-4F8E77A78F95}" destId="{715722E7-19E0-468D-9FD7-7E2EB2DCA2C9}" srcOrd="1" destOrd="0" presId="urn:microsoft.com/office/officeart/2005/8/layout/orgChart1"/>
    <dgm:cxn modelId="{69230C0F-A3E4-4348-BB0B-EA0FA16D3428}" type="presParOf" srcId="{715722E7-19E0-468D-9FD7-7E2EB2DCA2C9}" destId="{6209B03B-35D3-40F1-A255-CE883FF43D6D}" srcOrd="0" destOrd="0" presId="urn:microsoft.com/office/officeart/2005/8/layout/orgChart1"/>
    <dgm:cxn modelId="{1929BB15-343D-4FB6-A3BE-EA4F5402A70E}" type="presParOf" srcId="{6209B03B-35D3-40F1-A255-CE883FF43D6D}" destId="{3AF2519C-5606-462C-91E1-B74CEFE2E52D}" srcOrd="0" destOrd="0" presId="urn:microsoft.com/office/officeart/2005/8/layout/orgChart1"/>
    <dgm:cxn modelId="{7D86D8AE-AD78-4AC9-BA80-0604F4F96841}" type="presParOf" srcId="{6209B03B-35D3-40F1-A255-CE883FF43D6D}" destId="{973EEA4A-B167-4B34-83FD-6BF9DDED3B59}" srcOrd="1" destOrd="0" presId="urn:microsoft.com/office/officeart/2005/8/layout/orgChart1"/>
    <dgm:cxn modelId="{594B33D5-7F26-4124-98A6-EB133B70BC88}" type="presParOf" srcId="{715722E7-19E0-468D-9FD7-7E2EB2DCA2C9}" destId="{94E78ECA-9DA3-4BAF-8C37-337CF6CDC49B}" srcOrd="1" destOrd="0" presId="urn:microsoft.com/office/officeart/2005/8/layout/orgChart1"/>
    <dgm:cxn modelId="{F3A8621B-7152-4990-B8BA-5594BC00EBD4}" type="presParOf" srcId="{715722E7-19E0-468D-9FD7-7E2EB2DCA2C9}" destId="{3601415B-01E0-4078-B8F2-CD27A44C2095}" srcOrd="2" destOrd="0" presId="urn:microsoft.com/office/officeart/2005/8/layout/orgChart1"/>
    <dgm:cxn modelId="{1E88B0A4-3C03-468F-B0FD-392287E0BCFD}" type="presParOf" srcId="{4F428FEF-9E71-4A5B-ABE9-4F8E77A78F95}" destId="{89B2CBC6-F87F-4F28-87F1-3EA1B9029095}" srcOrd="2" destOrd="0" presId="urn:microsoft.com/office/officeart/2005/8/layout/orgChart1"/>
    <dgm:cxn modelId="{4483B9D5-21FA-40E4-811A-C34AF1CA5796}" type="presParOf" srcId="{4F428FEF-9E71-4A5B-ABE9-4F8E77A78F95}" destId="{C3893C9C-F657-4731-869F-5A6C0ABF2BDE}" srcOrd="3" destOrd="0" presId="urn:microsoft.com/office/officeart/2005/8/layout/orgChart1"/>
    <dgm:cxn modelId="{991B2AFA-C3D6-4386-8DAD-A32F07A5070C}" type="presParOf" srcId="{C3893C9C-F657-4731-869F-5A6C0ABF2BDE}" destId="{58CE40D1-4F12-4095-8D9D-ADB27433F19C}" srcOrd="0" destOrd="0" presId="urn:microsoft.com/office/officeart/2005/8/layout/orgChart1"/>
    <dgm:cxn modelId="{9833DC91-0D40-4401-87A4-C7DE2FB8A272}" type="presParOf" srcId="{58CE40D1-4F12-4095-8D9D-ADB27433F19C}" destId="{56DC935E-6613-4F62-9123-5AFA611BC20D}" srcOrd="0" destOrd="0" presId="urn:microsoft.com/office/officeart/2005/8/layout/orgChart1"/>
    <dgm:cxn modelId="{105C9F6B-9894-4DFE-AC9C-CD50BF62B46F}" type="presParOf" srcId="{58CE40D1-4F12-4095-8D9D-ADB27433F19C}" destId="{D2712C7E-E0AB-491D-804B-910B26BCD96F}" srcOrd="1" destOrd="0" presId="urn:microsoft.com/office/officeart/2005/8/layout/orgChart1"/>
    <dgm:cxn modelId="{05057DAC-2434-4DEF-992D-AA603BDF4527}" type="presParOf" srcId="{C3893C9C-F657-4731-869F-5A6C0ABF2BDE}" destId="{111C3636-D746-49C1-9215-636594D5B563}" srcOrd="1" destOrd="0" presId="urn:microsoft.com/office/officeart/2005/8/layout/orgChart1"/>
    <dgm:cxn modelId="{EE6A07BB-292E-4E29-9FAB-4FB9CD598DDD}" type="presParOf" srcId="{C3893C9C-F657-4731-869F-5A6C0ABF2BDE}" destId="{75927D99-FB89-4D05-BC0F-F25F8BE92AA4}" srcOrd="2" destOrd="0" presId="urn:microsoft.com/office/officeart/2005/8/layout/orgChart1"/>
    <dgm:cxn modelId="{E0772765-F0A6-4740-BD2B-A7BA23646C4F}" type="presParOf" srcId="{22F1A27A-511D-4F84-B782-AA9B6E9E2244}" destId="{C81358B2-1F76-42C0-9613-B5D1B6974BE4}" srcOrd="2" destOrd="0" presId="urn:microsoft.com/office/officeart/2005/8/layout/orgChart1"/>
    <dgm:cxn modelId="{EB689CAD-E045-4FFA-B5C4-2459F12D02BA}" type="presParOf" srcId="{03CC7EB3-BF0A-4EBE-90AC-791B7808606B}" destId="{42A8E282-AA26-4FF5-8B7C-421D8954E59C}" srcOrd="2" destOrd="0" presId="urn:microsoft.com/office/officeart/2005/8/layout/orgChart1"/>
    <dgm:cxn modelId="{E71DD725-46B4-4F3C-8CC2-992283BB2645}" type="presParOf" srcId="{03CC7EB3-BF0A-4EBE-90AC-791B7808606B}" destId="{BC431FBF-6BA2-44A3-A80D-A16B8F7CD144}" srcOrd="3" destOrd="0" presId="urn:microsoft.com/office/officeart/2005/8/layout/orgChart1"/>
    <dgm:cxn modelId="{DA995907-FF40-411E-B752-F21BCDF3C095}" type="presParOf" srcId="{BC431FBF-6BA2-44A3-A80D-A16B8F7CD144}" destId="{1D7E693C-C320-4497-B4C5-C633878E617F}" srcOrd="0" destOrd="0" presId="urn:microsoft.com/office/officeart/2005/8/layout/orgChart1"/>
    <dgm:cxn modelId="{4BD7E243-4765-49ED-A501-C5D3719263B8}" type="presParOf" srcId="{1D7E693C-C320-4497-B4C5-C633878E617F}" destId="{9228ECE1-BDEB-446B-B41A-29384982B1F7}" srcOrd="0" destOrd="0" presId="urn:microsoft.com/office/officeart/2005/8/layout/orgChart1"/>
    <dgm:cxn modelId="{E66EC25A-B5C2-4283-97C6-C900543F1DCD}" type="presParOf" srcId="{1D7E693C-C320-4497-B4C5-C633878E617F}" destId="{1CCBA9C2-0A12-4681-9EAF-E90A1157A0A4}" srcOrd="1" destOrd="0" presId="urn:microsoft.com/office/officeart/2005/8/layout/orgChart1"/>
    <dgm:cxn modelId="{5FA54FBA-C357-40A8-9C5D-2DC5801D0AE3}" type="presParOf" srcId="{BC431FBF-6BA2-44A3-A80D-A16B8F7CD144}" destId="{D832B05E-06E3-447A-8661-CE398DCF6EA2}" srcOrd="1" destOrd="0" presId="urn:microsoft.com/office/officeart/2005/8/layout/orgChart1"/>
    <dgm:cxn modelId="{5BBC1042-B7BB-48A5-BD17-817632461A48}" type="presParOf" srcId="{BC431FBF-6BA2-44A3-A80D-A16B8F7CD144}" destId="{86770F86-D237-447D-8B77-57F22A7020BD}" srcOrd="2" destOrd="0" presId="urn:microsoft.com/office/officeart/2005/8/layout/orgChart1"/>
    <dgm:cxn modelId="{0B7731F9-6AE7-4A78-A876-87FC402FE7E4}" type="presParOf" srcId="{03CC7EB3-BF0A-4EBE-90AC-791B7808606B}" destId="{43B38E61-FD1C-409D-B320-F6E6FF8A6D7A}" srcOrd="4" destOrd="0" presId="urn:microsoft.com/office/officeart/2005/8/layout/orgChart1"/>
    <dgm:cxn modelId="{12ED3815-8699-494A-B29F-B7F650BA593D}" type="presParOf" srcId="{03CC7EB3-BF0A-4EBE-90AC-791B7808606B}" destId="{9F067604-2F42-44B0-9D4D-D64B3E402552}" srcOrd="5" destOrd="0" presId="urn:microsoft.com/office/officeart/2005/8/layout/orgChart1"/>
    <dgm:cxn modelId="{A449585F-DC33-4490-B3B2-8C47613E82E3}" type="presParOf" srcId="{9F067604-2F42-44B0-9D4D-D64B3E402552}" destId="{1F104FA9-0C4D-4CFD-B094-35A691CEE308}" srcOrd="0" destOrd="0" presId="urn:microsoft.com/office/officeart/2005/8/layout/orgChart1"/>
    <dgm:cxn modelId="{C4F545CA-6EF6-449A-897F-812A5755A2A1}" type="presParOf" srcId="{1F104FA9-0C4D-4CFD-B094-35A691CEE308}" destId="{8EC3CC32-3DFF-40D1-926A-AA2BFB4D6D02}" srcOrd="0" destOrd="0" presId="urn:microsoft.com/office/officeart/2005/8/layout/orgChart1"/>
    <dgm:cxn modelId="{B53CBAE5-59C6-40A9-BEA3-7B231AA29925}" type="presParOf" srcId="{1F104FA9-0C4D-4CFD-B094-35A691CEE308}" destId="{711A705C-1843-44AC-A757-1CB20A4463BE}" srcOrd="1" destOrd="0" presId="urn:microsoft.com/office/officeart/2005/8/layout/orgChart1"/>
    <dgm:cxn modelId="{84270C6C-C783-4AF7-8942-3B3C1DA58F17}" type="presParOf" srcId="{9F067604-2F42-44B0-9D4D-D64B3E402552}" destId="{B0AE63B2-A6F5-4893-80B0-835B4EEAF681}" srcOrd="1" destOrd="0" presId="urn:microsoft.com/office/officeart/2005/8/layout/orgChart1"/>
    <dgm:cxn modelId="{4ACE4D8F-5E09-4E10-9AD0-7368E3DC37E4}" type="presParOf" srcId="{9F067604-2F42-44B0-9D4D-D64B3E402552}" destId="{F9F29045-22EF-44D3-BD5D-FFD9BCB6CC71}" srcOrd="2" destOrd="0" presId="urn:microsoft.com/office/officeart/2005/8/layout/orgChart1"/>
    <dgm:cxn modelId="{8D020D0A-D767-467A-86E0-6084A836F2E3}" type="presParOf" srcId="{16AA3456-D77D-4120-880B-F3F6651981AE}" destId="{01CA5BB3-9E2E-4F66-82A0-90A578E694D4}" srcOrd="2" destOrd="0" presId="urn:microsoft.com/office/officeart/2005/8/layout/orgChart1"/>
    <dgm:cxn modelId="{D6B59172-4DD3-4ECA-A184-0D417C89357F}" type="presParOf" srcId="{F3F6D1E0-5725-4905-969E-A7A7D176C105}" destId="{B298A59C-06A0-48F2-A6DE-CEA92320E8D8}" srcOrd="2" destOrd="0" presId="urn:microsoft.com/office/officeart/2005/8/layout/orgChart1"/>
    <dgm:cxn modelId="{A075B0C6-F227-4692-BEDA-A50114AB20FB}" type="presParOf" srcId="{F3F6D1E0-5725-4905-969E-A7A7D176C105}" destId="{2C541BB0-3142-4AED-85C3-97A8DFD85BA6}" srcOrd="3" destOrd="0" presId="urn:microsoft.com/office/officeart/2005/8/layout/orgChart1"/>
    <dgm:cxn modelId="{3A9220CC-40DE-41A4-98F2-4147D9CD0A65}" type="presParOf" srcId="{2C541BB0-3142-4AED-85C3-97A8DFD85BA6}" destId="{A516771F-D486-42AE-B2CD-290678C8D6E1}" srcOrd="0" destOrd="0" presId="urn:microsoft.com/office/officeart/2005/8/layout/orgChart1"/>
    <dgm:cxn modelId="{6FC3B219-C865-46AE-A275-5983584304A4}" type="presParOf" srcId="{A516771F-D486-42AE-B2CD-290678C8D6E1}" destId="{3352BE60-C846-4FEE-8F09-149D719D8377}" srcOrd="0" destOrd="0" presId="urn:microsoft.com/office/officeart/2005/8/layout/orgChart1"/>
    <dgm:cxn modelId="{DE0AB797-ABDE-44DD-9089-A9ED7231209F}" type="presParOf" srcId="{A516771F-D486-42AE-B2CD-290678C8D6E1}" destId="{79F4A7F6-BF69-42DA-9A80-A51802FB8791}" srcOrd="1" destOrd="0" presId="urn:microsoft.com/office/officeart/2005/8/layout/orgChart1"/>
    <dgm:cxn modelId="{2C3105DD-EE25-4B3E-9DAA-0B92070521CD}" type="presParOf" srcId="{2C541BB0-3142-4AED-85C3-97A8DFD85BA6}" destId="{C3A6AC11-1F60-4039-99C4-8DB6BD052275}" srcOrd="1" destOrd="0" presId="urn:microsoft.com/office/officeart/2005/8/layout/orgChart1"/>
    <dgm:cxn modelId="{FA400B58-9D16-43AA-B69C-020F2C2D8A58}" type="presParOf" srcId="{2C541BB0-3142-4AED-85C3-97A8DFD85BA6}" destId="{1647520E-4B97-4667-8F11-AB022A77345C}" srcOrd="2" destOrd="0" presId="urn:microsoft.com/office/officeart/2005/8/layout/orgChart1"/>
    <dgm:cxn modelId="{808974E3-436D-45F5-B006-441DC41A6BA5}" type="presParOf" srcId="{42C396D7-1FF1-49A2-9E8B-F7F561FF43FC}" destId="{15B50EF4-1E01-45F6-A886-E3D1FAF8CD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8A59C-06A0-48F2-A6DE-CEA92320E8D8}">
      <dsp:nvSpPr>
        <dsp:cNvPr id="0" name=""/>
        <dsp:cNvSpPr/>
      </dsp:nvSpPr>
      <dsp:spPr>
        <a:xfrm>
          <a:off x="4955051" y="695975"/>
          <a:ext cx="840251" cy="291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28"/>
              </a:lnTo>
              <a:lnTo>
                <a:pt x="840251" y="145828"/>
              </a:lnTo>
              <a:lnTo>
                <a:pt x="840251" y="291657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38E61-FD1C-409D-B320-F6E6FF8A6D7A}">
      <dsp:nvSpPr>
        <dsp:cNvPr id="0" name=""/>
        <dsp:cNvSpPr/>
      </dsp:nvSpPr>
      <dsp:spPr>
        <a:xfrm>
          <a:off x="4114799" y="1682056"/>
          <a:ext cx="1680503" cy="291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28"/>
              </a:lnTo>
              <a:lnTo>
                <a:pt x="1680503" y="145828"/>
              </a:lnTo>
              <a:lnTo>
                <a:pt x="1680503" y="291657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8E282-AA26-4FF5-8B7C-421D8954E59C}">
      <dsp:nvSpPr>
        <dsp:cNvPr id="0" name=""/>
        <dsp:cNvSpPr/>
      </dsp:nvSpPr>
      <dsp:spPr>
        <a:xfrm>
          <a:off x="4069079" y="1682056"/>
          <a:ext cx="91440" cy="2916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657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2CBC6-F87F-4F28-87F1-3EA1B9029095}">
      <dsp:nvSpPr>
        <dsp:cNvPr id="0" name=""/>
        <dsp:cNvSpPr/>
      </dsp:nvSpPr>
      <dsp:spPr>
        <a:xfrm>
          <a:off x="1878758" y="2668136"/>
          <a:ext cx="208326" cy="162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949"/>
              </a:lnTo>
              <a:lnTo>
                <a:pt x="208326" y="1624949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CA041-F9CC-4490-9C18-24AF0B180168}">
      <dsp:nvSpPr>
        <dsp:cNvPr id="0" name=""/>
        <dsp:cNvSpPr/>
      </dsp:nvSpPr>
      <dsp:spPr>
        <a:xfrm>
          <a:off x="1878758" y="2668136"/>
          <a:ext cx="208326" cy="63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868"/>
              </a:lnTo>
              <a:lnTo>
                <a:pt x="208326" y="638868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6F911-6BBC-4044-BA91-00BB5817C278}">
      <dsp:nvSpPr>
        <dsp:cNvPr id="0" name=""/>
        <dsp:cNvSpPr/>
      </dsp:nvSpPr>
      <dsp:spPr>
        <a:xfrm>
          <a:off x="2434296" y="1682056"/>
          <a:ext cx="1680503" cy="291657"/>
        </a:xfrm>
        <a:custGeom>
          <a:avLst/>
          <a:gdLst/>
          <a:ahLst/>
          <a:cxnLst/>
          <a:rect l="0" t="0" r="0" b="0"/>
          <a:pathLst>
            <a:path>
              <a:moveTo>
                <a:pt x="1680503" y="0"/>
              </a:moveTo>
              <a:lnTo>
                <a:pt x="1680503" y="145828"/>
              </a:lnTo>
              <a:lnTo>
                <a:pt x="0" y="145828"/>
              </a:lnTo>
              <a:lnTo>
                <a:pt x="0" y="291657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A9B1E-F1FF-4173-BDE6-370A17BAFED3}">
      <dsp:nvSpPr>
        <dsp:cNvPr id="0" name=""/>
        <dsp:cNvSpPr/>
      </dsp:nvSpPr>
      <dsp:spPr>
        <a:xfrm>
          <a:off x="4114799" y="695975"/>
          <a:ext cx="840251" cy="291657"/>
        </a:xfrm>
        <a:custGeom>
          <a:avLst/>
          <a:gdLst/>
          <a:ahLst/>
          <a:cxnLst/>
          <a:rect l="0" t="0" r="0" b="0"/>
          <a:pathLst>
            <a:path>
              <a:moveTo>
                <a:pt x="840251" y="0"/>
              </a:moveTo>
              <a:lnTo>
                <a:pt x="840251" y="145828"/>
              </a:lnTo>
              <a:lnTo>
                <a:pt x="0" y="145828"/>
              </a:lnTo>
              <a:lnTo>
                <a:pt x="0" y="291657"/>
              </a:lnTo>
            </a:path>
          </a:pathLst>
        </a:custGeom>
        <a:noFill/>
        <a:ln w="264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CA2D9-7BEA-4C79-99B1-B07E884EE96B}">
      <dsp:nvSpPr>
        <dsp:cNvPr id="0" name=""/>
        <dsp:cNvSpPr/>
      </dsp:nvSpPr>
      <dsp:spPr>
        <a:xfrm>
          <a:off x="4260628" y="155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Fremder</a:t>
          </a:r>
        </a:p>
      </dsp:txBody>
      <dsp:txXfrm>
        <a:off x="4260628" y="1553"/>
        <a:ext cx="1388845" cy="694422"/>
      </dsp:txXfrm>
    </dsp:sp>
    <dsp:sp modelId="{F0A17E48-2D36-4A52-9712-DD721CEB216E}">
      <dsp:nvSpPr>
        <dsp:cNvPr id="0" name=""/>
        <dsp:cNvSpPr/>
      </dsp:nvSpPr>
      <dsp:spPr>
        <a:xfrm>
          <a:off x="3420377" y="98763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keine österr. Staatsangehörigkeit</a:t>
          </a:r>
        </a:p>
      </dsp:txBody>
      <dsp:txXfrm>
        <a:off x="3420377" y="987633"/>
        <a:ext cx="1388845" cy="694422"/>
      </dsp:txXfrm>
    </dsp:sp>
    <dsp:sp modelId="{BE6DE474-7A37-4832-AF8C-3B4BCB0D09A4}">
      <dsp:nvSpPr>
        <dsp:cNvPr id="0" name=""/>
        <dsp:cNvSpPr/>
      </dsp:nvSpPr>
      <dsp:spPr>
        <a:xfrm>
          <a:off x="1739874" y="197371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EWR-Bürger</a:t>
          </a:r>
        </a:p>
      </dsp:txBody>
      <dsp:txXfrm>
        <a:off x="1739874" y="1973713"/>
        <a:ext cx="1388845" cy="694422"/>
      </dsp:txXfrm>
    </dsp:sp>
    <dsp:sp modelId="{3AF2519C-5606-462C-91E1-B74CEFE2E52D}">
      <dsp:nvSpPr>
        <dsp:cNvPr id="0" name=""/>
        <dsp:cNvSpPr/>
      </dsp:nvSpPr>
      <dsp:spPr>
        <a:xfrm>
          <a:off x="2087085" y="295979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EU – 27</a:t>
          </a:r>
          <a:endParaRPr kumimoji="0" lang="de-AT" sz="1000" b="1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Corbel"/>
            <a:ea typeface="+mn-ea"/>
            <a:cs typeface="+mn-cs"/>
          </a:endParaRPr>
        </a:p>
      </dsp:txBody>
      <dsp:txXfrm>
        <a:off x="2087085" y="2959793"/>
        <a:ext cx="1388845" cy="694422"/>
      </dsp:txXfrm>
    </dsp:sp>
    <dsp:sp modelId="{56DC935E-6613-4F62-9123-5AFA611BC20D}">
      <dsp:nvSpPr>
        <dsp:cNvPr id="0" name=""/>
        <dsp:cNvSpPr/>
      </dsp:nvSpPr>
      <dsp:spPr>
        <a:xfrm>
          <a:off x="2087085" y="3945874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Norwegen, Island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Liechtenstein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AT" sz="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Verdana" pitchFamily="34" charset="0"/>
            <a:ea typeface="+mn-ea"/>
            <a:cs typeface="+mn-cs"/>
          </a:endParaRPr>
        </a:p>
      </dsp:txBody>
      <dsp:txXfrm>
        <a:off x="2087085" y="3945874"/>
        <a:ext cx="1388845" cy="694422"/>
      </dsp:txXfrm>
    </dsp:sp>
    <dsp:sp modelId="{9228ECE1-BDEB-446B-B41A-29384982B1F7}">
      <dsp:nvSpPr>
        <dsp:cNvPr id="0" name=""/>
        <dsp:cNvSpPr/>
      </dsp:nvSpPr>
      <dsp:spPr>
        <a:xfrm>
          <a:off x="3420377" y="197371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CH-Bürger</a:t>
          </a:r>
        </a:p>
      </dsp:txBody>
      <dsp:txXfrm>
        <a:off x="3420377" y="1973713"/>
        <a:ext cx="1388845" cy="694422"/>
      </dsp:txXfrm>
    </dsp:sp>
    <dsp:sp modelId="{8EC3CC32-3DFF-40D1-926A-AA2BFB4D6D02}">
      <dsp:nvSpPr>
        <dsp:cNvPr id="0" name=""/>
        <dsp:cNvSpPr/>
      </dsp:nvSpPr>
      <dsp:spPr>
        <a:xfrm>
          <a:off x="5100880" y="197371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de-DE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Drittstaatsangehörige</a:t>
          </a:r>
          <a:endParaRPr kumimoji="0" lang="de-DE" sz="1000" b="1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Corbel"/>
            <a:ea typeface="+mn-ea"/>
            <a:cs typeface="+mn-cs"/>
          </a:endParaRPr>
        </a:p>
      </dsp:txBody>
      <dsp:txXfrm>
        <a:off x="5100880" y="1973713"/>
        <a:ext cx="1388845" cy="694422"/>
      </dsp:txXfrm>
    </dsp:sp>
    <dsp:sp modelId="{3352BE60-C846-4FEE-8F09-149D719D8377}">
      <dsp:nvSpPr>
        <dsp:cNvPr id="0" name=""/>
        <dsp:cNvSpPr/>
      </dsp:nvSpPr>
      <dsp:spPr>
        <a:xfrm>
          <a:off x="5100880" y="987633"/>
          <a:ext cx="1388845" cy="694422"/>
        </a:xfrm>
        <a:prstGeom prst="rect">
          <a:avLst/>
        </a:prstGeom>
        <a:solidFill>
          <a:srgbClr val="E6EFF3">
            <a:lumMod val="85000"/>
          </a:srgbClr>
        </a:solidFill>
        <a:ln w="26425" cap="flat" cmpd="sng" algn="ctr">
          <a:solidFill>
            <a:srgbClr val="E6EFF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Staatenloser</a:t>
          </a:r>
        </a:p>
      </dsp:txBody>
      <dsp:txXfrm>
        <a:off x="5100880" y="987633"/>
        <a:ext cx="1388845" cy="694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D8C0-534E-44C2-9831-50DCBE190A65}" type="datetimeFigureOut">
              <a:rPr lang="de-DE" smtClean="0"/>
              <a:t>13.02.2024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69FD-AFF1-480B-996B-9D5083324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69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69FD-AFF1-480B-996B-9D5083324CA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87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69FD-AFF1-480B-996B-9D5083324CA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87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de-AT" sz="1100" dirty="0">
                <a:ea typeface="Arial" pitchFamily="34" charset="0"/>
              </a:rPr>
              <a:t>Aufgabe des Beirates: </a:t>
            </a:r>
          </a:p>
          <a:p>
            <a:pPr marL="742950" lvl="2" indent="-34290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de-AT" sz="1100" dirty="0">
                <a:ea typeface="Arial" pitchFamily="34" charset="0"/>
              </a:rPr>
              <a:t>Gibt Empfehlungen zur Führung der </a:t>
            </a:r>
            <a:r>
              <a:rPr lang="de-AT" sz="1100" dirty="0" err="1">
                <a:ea typeface="Arial" pitchFamily="34" charset="0"/>
              </a:rPr>
              <a:t>Stdok</a:t>
            </a:r>
            <a:r>
              <a:rPr lang="de-AT" sz="1100" dirty="0">
                <a:ea typeface="Arial" pitchFamily="34" charset="0"/>
              </a:rPr>
              <a:t> ab</a:t>
            </a:r>
          </a:p>
          <a:p>
            <a:pPr marL="742950" lvl="2" indent="-34290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de-AT" sz="1100" dirty="0">
                <a:ea typeface="Arial" pitchFamily="34" charset="0"/>
              </a:rPr>
              <a:t>Qualitätssicherung und qualitative Begleitung</a:t>
            </a:r>
          </a:p>
          <a:p>
            <a:pPr marL="400050" lvl="2" indent="0">
              <a:lnSpc>
                <a:spcPct val="90000"/>
              </a:lnSpc>
              <a:spcBef>
                <a:spcPts val="1200"/>
              </a:spcBef>
              <a:buNone/>
            </a:pPr>
            <a:endParaRPr lang="de-AT" sz="1100" dirty="0">
              <a:ea typeface="Arial" pitchFamily="34" charset="0"/>
            </a:endParaRP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de-AT" sz="1100" dirty="0">
                <a:ea typeface="Arial" pitchFamily="34" charset="0"/>
              </a:rPr>
              <a:t>Zusammensetzung:</a:t>
            </a: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de-AT" sz="1100" dirty="0">
                <a:ea typeface="Arial" pitchFamily="34" charset="0"/>
              </a:rPr>
              <a:t>Anerkannte Experten aus Flüchtlingswesen, Migration und internationale Beziehungen; ICMP=International Center </a:t>
            </a:r>
            <a:r>
              <a:rPr lang="de-AT" sz="1100" dirty="0" err="1">
                <a:ea typeface="Arial" pitchFamily="34" charset="0"/>
              </a:rPr>
              <a:t>for</a:t>
            </a:r>
            <a:r>
              <a:rPr lang="de-AT" sz="1100" dirty="0">
                <a:ea typeface="Arial" pitchFamily="34" charset="0"/>
              </a:rPr>
              <a:t> Migration </a:t>
            </a:r>
            <a:r>
              <a:rPr lang="de-AT" sz="1100" dirty="0" err="1">
                <a:ea typeface="Arial" pitchFamily="34" charset="0"/>
              </a:rPr>
              <a:t>Policy</a:t>
            </a:r>
            <a:r>
              <a:rPr lang="de-AT" sz="1100" baseline="0" dirty="0">
                <a:ea typeface="Arial" pitchFamily="34" charset="0"/>
              </a:rPr>
              <a:t> Development; </a:t>
            </a:r>
            <a:r>
              <a:rPr lang="de-AT" sz="1100" baseline="0" dirty="0" err="1">
                <a:ea typeface="Arial" pitchFamily="34" charset="0"/>
              </a:rPr>
              <a:t>Io</a:t>
            </a:r>
            <a:r>
              <a:rPr lang="de-AT" sz="1100" baseline="0" dirty="0">
                <a:ea typeface="Arial" pitchFamily="34" charset="0"/>
              </a:rPr>
              <a:t> zur Beratung in Migrationsfragen</a:t>
            </a:r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69FD-AFF1-480B-996B-9D5083324CA3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4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69FD-AFF1-480B-996B-9D5083324CA3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8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69FD-AFF1-480B-996B-9D5083324CA3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8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69FD-AFF1-480B-996B-9D5083324CA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4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288-A648-4809-A964-1FA6094C5378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07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4DB-103F-4A41-A0F8-414E81B7E309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30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7289-F16C-49F1-B648-FD4D6A2227B8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34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1407-2D54-41F8-8F27-170AA8CD2754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20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53A7-561B-4D78-A709-85195809C269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50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76B3-3F04-4863-A19F-BCEAABB5884D}" type="datetime1">
              <a:rPr lang="de-DE" smtClean="0"/>
              <a:t>13.02.2024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3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DB3C-0144-473D-BA7A-93692E161DB2}" type="datetime1">
              <a:rPr lang="de-DE" smtClean="0"/>
              <a:t>13.02.2024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3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AB71-C9C2-45D3-919E-A23A32870C38}" type="datetime1">
              <a:rPr lang="de-DE" smtClean="0"/>
              <a:t>13.02.2024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14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966-3B5A-496F-A8BE-7189A074B527}" type="datetime1">
              <a:rPr lang="de-DE" smtClean="0"/>
              <a:t>13.02.2024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14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539C-08B5-4939-874D-6C5B66BFB1DC}" type="datetime1">
              <a:rPr lang="de-DE" smtClean="0"/>
              <a:t>13.02.2024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56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8F6-3A72-48AC-936E-EA399B1CFA9C}" type="datetime1">
              <a:rPr lang="de-DE" smtClean="0"/>
              <a:t>13.02.2024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80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E795E-2121-439A-B3CD-F89EDA154294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Mag. Andreas Tiwald ►www.staatendokumentation.at◄ Tel +43 (1) 53126 5294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C0E3F-9260-4F98-AEAF-A914E7531F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3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.jpe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4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2.jpeg"/><Relationship Id="rId30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mailto:*BFA-Staatendokumentation@bmi.gv.at" TargetMode="External"/><Relationship Id="rId4" Type="http://schemas.openxmlformats.org/officeDocument/2006/relationships/hyperlink" Target="http://www.staatendokumentation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4869160"/>
            <a:ext cx="8820027" cy="1584176"/>
          </a:xfrm>
        </p:spPr>
        <p:txBody>
          <a:bodyPr>
            <a:normAutofit/>
          </a:bodyPr>
          <a:lstStyle/>
          <a:p>
            <a:r>
              <a:rPr lang="de-DE" sz="4400" b="1" spc="5" dirty="0">
                <a:solidFill>
                  <a:srgbClr val="71869B"/>
                </a:solidFill>
                <a:ea typeface="Arial"/>
              </a:rPr>
              <a:t>Grenzen der Recherche</a:t>
            </a:r>
          </a:p>
          <a:p>
            <a:r>
              <a:rPr lang="de-DE" sz="4400" b="1" spc="5" dirty="0">
                <a:solidFill>
                  <a:srgbClr val="71869B"/>
                </a:solidFill>
                <a:ea typeface="Arial"/>
              </a:rPr>
              <a:t>Oktober 2017</a:t>
            </a:r>
            <a:endParaRPr lang="de-DE" sz="4400" dirty="0">
              <a:solidFill>
                <a:srgbClr val="71869B"/>
              </a:solidFill>
            </a:endParaRPr>
          </a:p>
          <a:p>
            <a:endParaRPr lang="de-DE" dirty="0"/>
          </a:p>
        </p:txBody>
      </p:sp>
      <p:pic>
        <p:nvPicPr>
          <p:cNvPr id="1026" name="Picture 2" descr="P:\Logos\Logo-BFA NEU 100x10mm V20130424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599688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5972438"/>
            <a:ext cx="8928992" cy="749037"/>
          </a:xfrm>
        </p:spPr>
        <p:txBody>
          <a:bodyPr/>
          <a:lstStyle/>
          <a:p>
            <a:r>
              <a:rPr lang="de-DE" dirty="0"/>
              <a:t>	</a:t>
            </a:r>
            <a:endParaRPr lang="de-DE" sz="2000" b="1" dirty="0">
              <a:solidFill>
                <a:srgbClr val="71869B"/>
              </a:solidFill>
            </a:endParaRP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9" name="Bild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51" y="1504603"/>
            <a:ext cx="6552728" cy="32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spc="5" dirty="0">
                <a:solidFill>
                  <a:srgbClr val="71869B"/>
                </a:solidFill>
                <a:ea typeface="Arial"/>
              </a:rPr>
              <a:t>Staatendokumentation</a:t>
            </a:r>
            <a:endParaRPr lang="de-DE" dirty="0"/>
          </a:p>
        </p:txBody>
      </p:sp>
      <p:pic>
        <p:nvPicPr>
          <p:cNvPr id="14" name="Grafik 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" y="0"/>
            <a:ext cx="3024336" cy="1195970"/>
          </a:xfrm>
          <a:prstGeom prst="rect">
            <a:avLst/>
          </a:prstGeom>
        </p:spPr>
      </p:pic>
      <p:grpSp>
        <p:nvGrpSpPr>
          <p:cNvPr id="16" name="SMARTInkShape-Group1"/>
          <p:cNvGrpSpPr/>
          <p:nvPr/>
        </p:nvGrpSpPr>
        <p:grpSpPr>
          <a:xfrm>
            <a:off x="1631950" y="1708150"/>
            <a:ext cx="1085851" cy="1085851"/>
            <a:chOff x="1631950" y="1708150"/>
            <a:chExt cx="1085851" cy="1085851"/>
          </a:xfrm>
        </p:grpSpPr>
        <p:sp>
          <p:nvSpPr>
            <p:cNvPr id="10" name="SMARTInkShape-1"/>
            <p:cNvSpPr/>
            <p:nvPr>
              <p:custDataLst>
                <p:tags r:id="rId19"/>
              </p:custDataLst>
            </p:nvPr>
          </p:nvSpPr>
          <p:spPr>
            <a:xfrm>
              <a:off x="1657375" y="1708150"/>
              <a:ext cx="82526" cy="1085851"/>
            </a:xfrm>
            <a:custGeom>
              <a:avLst/>
              <a:gdLst/>
              <a:ahLst/>
              <a:cxnLst/>
              <a:rect l="0" t="0" r="0" b="0"/>
              <a:pathLst>
                <a:path w="82526" h="1085851">
                  <a:moveTo>
                    <a:pt x="82525" y="0"/>
                  </a:moveTo>
                  <a:lnTo>
                    <a:pt x="82525" y="0"/>
                  </a:lnTo>
                  <a:lnTo>
                    <a:pt x="82525" y="5467"/>
                  </a:lnTo>
                  <a:lnTo>
                    <a:pt x="69433" y="11245"/>
                  </a:lnTo>
                  <a:lnTo>
                    <a:pt x="66123" y="15111"/>
                  </a:lnTo>
                  <a:lnTo>
                    <a:pt x="64260" y="24625"/>
                  </a:lnTo>
                  <a:lnTo>
                    <a:pt x="61697" y="53416"/>
                  </a:lnTo>
                  <a:lnTo>
                    <a:pt x="58480" y="78856"/>
                  </a:lnTo>
                  <a:lnTo>
                    <a:pt x="57022" y="99253"/>
                  </a:lnTo>
                  <a:lnTo>
                    <a:pt x="54022" y="122429"/>
                  </a:lnTo>
                  <a:lnTo>
                    <a:pt x="50336" y="148722"/>
                  </a:lnTo>
                  <a:lnTo>
                    <a:pt x="47052" y="176871"/>
                  </a:lnTo>
                  <a:lnTo>
                    <a:pt x="45593" y="205844"/>
                  </a:lnTo>
                  <a:lnTo>
                    <a:pt x="41181" y="237066"/>
                  </a:lnTo>
                  <a:lnTo>
                    <a:pt x="38029" y="253294"/>
                  </a:lnTo>
                  <a:lnTo>
                    <a:pt x="35222" y="270463"/>
                  </a:lnTo>
                  <a:lnTo>
                    <a:pt x="32645" y="288258"/>
                  </a:lnTo>
                  <a:lnTo>
                    <a:pt x="30222" y="306472"/>
                  </a:lnTo>
                  <a:lnTo>
                    <a:pt x="27901" y="324965"/>
                  </a:lnTo>
                  <a:lnTo>
                    <a:pt x="25647" y="343643"/>
                  </a:lnTo>
                  <a:lnTo>
                    <a:pt x="23440" y="362445"/>
                  </a:lnTo>
                  <a:lnTo>
                    <a:pt x="21263" y="381330"/>
                  </a:lnTo>
                  <a:lnTo>
                    <a:pt x="19106" y="400270"/>
                  </a:lnTo>
                  <a:lnTo>
                    <a:pt x="16962" y="419247"/>
                  </a:lnTo>
                  <a:lnTo>
                    <a:pt x="15533" y="438953"/>
                  </a:lnTo>
                  <a:lnTo>
                    <a:pt x="14581" y="459147"/>
                  </a:lnTo>
                  <a:lnTo>
                    <a:pt x="13945" y="479665"/>
                  </a:lnTo>
                  <a:lnTo>
                    <a:pt x="12816" y="500399"/>
                  </a:lnTo>
                  <a:lnTo>
                    <a:pt x="11358" y="521277"/>
                  </a:lnTo>
                  <a:lnTo>
                    <a:pt x="9680" y="542251"/>
                  </a:lnTo>
                  <a:lnTo>
                    <a:pt x="8562" y="563290"/>
                  </a:lnTo>
                  <a:lnTo>
                    <a:pt x="7817" y="584371"/>
                  </a:lnTo>
                  <a:lnTo>
                    <a:pt x="7319" y="605480"/>
                  </a:lnTo>
                  <a:lnTo>
                    <a:pt x="6282" y="625904"/>
                  </a:lnTo>
                  <a:lnTo>
                    <a:pt x="4885" y="645869"/>
                  </a:lnTo>
                  <a:lnTo>
                    <a:pt x="3249" y="665529"/>
                  </a:lnTo>
                  <a:lnTo>
                    <a:pt x="2157" y="684986"/>
                  </a:lnTo>
                  <a:lnTo>
                    <a:pt x="1430" y="704308"/>
                  </a:lnTo>
                  <a:lnTo>
                    <a:pt x="945" y="723538"/>
                  </a:lnTo>
                  <a:lnTo>
                    <a:pt x="622" y="742709"/>
                  </a:lnTo>
                  <a:lnTo>
                    <a:pt x="406" y="761839"/>
                  </a:lnTo>
                  <a:lnTo>
                    <a:pt x="262" y="780943"/>
                  </a:lnTo>
                  <a:lnTo>
                    <a:pt x="167" y="799323"/>
                  </a:lnTo>
                  <a:lnTo>
                    <a:pt x="103" y="817221"/>
                  </a:lnTo>
                  <a:lnTo>
                    <a:pt x="60" y="834797"/>
                  </a:lnTo>
                  <a:lnTo>
                    <a:pt x="32" y="852159"/>
                  </a:lnTo>
                  <a:lnTo>
                    <a:pt x="13" y="869378"/>
                  </a:lnTo>
                  <a:lnTo>
                    <a:pt x="0" y="886502"/>
                  </a:lnTo>
                  <a:lnTo>
                    <a:pt x="697" y="903563"/>
                  </a:lnTo>
                  <a:lnTo>
                    <a:pt x="1868" y="920581"/>
                  </a:lnTo>
                  <a:lnTo>
                    <a:pt x="3353" y="937570"/>
                  </a:lnTo>
                  <a:lnTo>
                    <a:pt x="4344" y="953836"/>
                  </a:lnTo>
                  <a:lnTo>
                    <a:pt x="5445" y="985079"/>
                  </a:lnTo>
                  <a:lnTo>
                    <a:pt x="7815" y="1013546"/>
                  </a:lnTo>
                  <a:lnTo>
                    <a:pt x="11235" y="1042084"/>
                  </a:lnTo>
                  <a:lnTo>
                    <a:pt x="12391" y="1068581"/>
                  </a:lnTo>
                  <a:lnTo>
                    <a:pt x="12675" y="1085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SMARTInkShape-2"/>
            <p:cNvSpPr/>
            <p:nvPr>
              <p:custDataLst>
                <p:tags r:id="rId20"/>
              </p:custDataLst>
            </p:nvPr>
          </p:nvSpPr>
          <p:spPr>
            <a:xfrm>
              <a:off x="1631950" y="2133600"/>
              <a:ext cx="444501" cy="139701"/>
            </a:xfrm>
            <a:custGeom>
              <a:avLst/>
              <a:gdLst/>
              <a:ahLst/>
              <a:cxnLst/>
              <a:rect l="0" t="0" r="0" b="0"/>
              <a:pathLst>
                <a:path w="444501" h="139701">
                  <a:moveTo>
                    <a:pt x="0" y="139700"/>
                  </a:moveTo>
                  <a:lnTo>
                    <a:pt x="0" y="139700"/>
                  </a:lnTo>
                  <a:lnTo>
                    <a:pt x="29854" y="139700"/>
                  </a:lnTo>
                  <a:lnTo>
                    <a:pt x="59618" y="134674"/>
                  </a:lnTo>
                  <a:lnTo>
                    <a:pt x="83282" y="131861"/>
                  </a:lnTo>
                  <a:lnTo>
                    <a:pt x="108167" y="126559"/>
                  </a:lnTo>
                  <a:lnTo>
                    <a:pt x="137177" y="120519"/>
                  </a:lnTo>
                  <a:lnTo>
                    <a:pt x="168821" y="114261"/>
                  </a:lnTo>
                  <a:lnTo>
                    <a:pt x="199834" y="106057"/>
                  </a:lnTo>
                  <a:lnTo>
                    <a:pt x="222871" y="98642"/>
                  </a:lnTo>
                  <a:lnTo>
                    <a:pt x="244869" y="90643"/>
                  </a:lnTo>
                  <a:lnTo>
                    <a:pt x="266404" y="84265"/>
                  </a:lnTo>
                  <a:lnTo>
                    <a:pt x="287736" y="78374"/>
                  </a:lnTo>
                  <a:lnTo>
                    <a:pt x="308975" y="71051"/>
                  </a:lnTo>
                  <a:lnTo>
                    <a:pt x="330174" y="63093"/>
                  </a:lnTo>
                  <a:lnTo>
                    <a:pt x="360061" y="50679"/>
                  </a:lnTo>
                  <a:lnTo>
                    <a:pt x="384909" y="38064"/>
                  </a:lnTo>
                  <a:lnTo>
                    <a:pt x="412268" y="21160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MARTInkShape-3"/>
            <p:cNvSpPr/>
            <p:nvPr>
              <p:custDataLst>
                <p:tags r:id="rId21"/>
              </p:custDataLst>
            </p:nvPr>
          </p:nvSpPr>
          <p:spPr>
            <a:xfrm>
              <a:off x="2006602" y="1784611"/>
              <a:ext cx="82549" cy="850640"/>
            </a:xfrm>
            <a:custGeom>
              <a:avLst/>
              <a:gdLst/>
              <a:ahLst/>
              <a:cxnLst/>
              <a:rect l="0" t="0" r="0" b="0"/>
              <a:pathLst>
                <a:path w="82549" h="850640">
                  <a:moveTo>
                    <a:pt x="82548" y="6089"/>
                  </a:moveTo>
                  <a:lnTo>
                    <a:pt x="82548" y="6089"/>
                  </a:lnTo>
                  <a:lnTo>
                    <a:pt x="82548" y="0"/>
                  </a:lnTo>
                  <a:lnTo>
                    <a:pt x="81842" y="15655"/>
                  </a:lnTo>
                  <a:lnTo>
                    <a:pt x="77522" y="35469"/>
                  </a:lnTo>
                  <a:lnTo>
                    <a:pt x="75375" y="50191"/>
                  </a:lnTo>
                  <a:lnTo>
                    <a:pt x="66939" y="75758"/>
                  </a:lnTo>
                  <a:lnTo>
                    <a:pt x="61970" y="97730"/>
                  </a:lnTo>
                  <a:lnTo>
                    <a:pt x="55528" y="119726"/>
                  </a:lnTo>
                  <a:lnTo>
                    <a:pt x="48667" y="142672"/>
                  </a:lnTo>
                  <a:lnTo>
                    <a:pt x="43266" y="169333"/>
                  </a:lnTo>
                  <a:lnTo>
                    <a:pt x="38513" y="199527"/>
                  </a:lnTo>
                  <a:lnTo>
                    <a:pt x="36258" y="215481"/>
                  </a:lnTo>
                  <a:lnTo>
                    <a:pt x="34049" y="231761"/>
                  </a:lnTo>
                  <a:lnTo>
                    <a:pt x="31871" y="248259"/>
                  </a:lnTo>
                  <a:lnTo>
                    <a:pt x="29713" y="264903"/>
                  </a:lnTo>
                  <a:lnTo>
                    <a:pt x="27570" y="281643"/>
                  </a:lnTo>
                  <a:lnTo>
                    <a:pt x="25435" y="298447"/>
                  </a:lnTo>
                  <a:lnTo>
                    <a:pt x="23306" y="315294"/>
                  </a:lnTo>
                  <a:lnTo>
                    <a:pt x="21181" y="332876"/>
                  </a:lnTo>
                  <a:lnTo>
                    <a:pt x="19059" y="350947"/>
                  </a:lnTo>
                  <a:lnTo>
                    <a:pt x="16939" y="369344"/>
                  </a:lnTo>
                  <a:lnTo>
                    <a:pt x="15525" y="387959"/>
                  </a:lnTo>
                  <a:lnTo>
                    <a:pt x="14583" y="406719"/>
                  </a:lnTo>
                  <a:lnTo>
                    <a:pt x="13955" y="425576"/>
                  </a:lnTo>
                  <a:lnTo>
                    <a:pt x="12830" y="443791"/>
                  </a:lnTo>
                  <a:lnTo>
                    <a:pt x="11375" y="461579"/>
                  </a:lnTo>
                  <a:lnTo>
                    <a:pt x="9700" y="479083"/>
                  </a:lnTo>
                  <a:lnTo>
                    <a:pt x="8582" y="496396"/>
                  </a:lnTo>
                  <a:lnTo>
                    <a:pt x="7838" y="513582"/>
                  </a:lnTo>
                  <a:lnTo>
                    <a:pt x="7341" y="530684"/>
                  </a:lnTo>
                  <a:lnTo>
                    <a:pt x="6305" y="547025"/>
                  </a:lnTo>
                  <a:lnTo>
                    <a:pt x="3271" y="578351"/>
                  </a:lnTo>
                  <a:lnTo>
                    <a:pt x="1453" y="608737"/>
                  </a:lnTo>
                  <a:lnTo>
                    <a:pt x="645" y="638705"/>
                  </a:lnTo>
                  <a:lnTo>
                    <a:pt x="285" y="668487"/>
                  </a:lnTo>
                  <a:lnTo>
                    <a:pt x="126" y="696304"/>
                  </a:lnTo>
                  <a:lnTo>
                    <a:pt x="55" y="722074"/>
                  </a:lnTo>
                  <a:lnTo>
                    <a:pt x="23" y="745286"/>
                  </a:lnTo>
                  <a:lnTo>
                    <a:pt x="9" y="767362"/>
                  </a:lnTo>
                  <a:lnTo>
                    <a:pt x="3" y="788932"/>
                  </a:lnTo>
                  <a:lnTo>
                    <a:pt x="0" y="817382"/>
                  </a:lnTo>
                  <a:lnTo>
                    <a:pt x="704" y="829496"/>
                  </a:lnTo>
                  <a:lnTo>
                    <a:pt x="6348" y="850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MARTInkShape-4"/>
            <p:cNvSpPr/>
            <p:nvPr>
              <p:custDataLst>
                <p:tags r:id="rId22"/>
              </p:custDataLst>
            </p:nvPr>
          </p:nvSpPr>
          <p:spPr>
            <a:xfrm>
              <a:off x="2165350" y="2226298"/>
              <a:ext cx="285751" cy="478268"/>
            </a:xfrm>
            <a:custGeom>
              <a:avLst/>
              <a:gdLst/>
              <a:ahLst/>
              <a:cxnLst/>
              <a:rect l="0" t="0" r="0" b="0"/>
              <a:pathLst>
                <a:path w="285751" h="478268">
                  <a:moveTo>
                    <a:pt x="0" y="320052"/>
                  </a:moveTo>
                  <a:lnTo>
                    <a:pt x="0" y="320052"/>
                  </a:lnTo>
                  <a:lnTo>
                    <a:pt x="3371" y="320052"/>
                  </a:lnTo>
                  <a:lnTo>
                    <a:pt x="31964" y="307187"/>
                  </a:lnTo>
                  <a:lnTo>
                    <a:pt x="62195" y="289612"/>
                  </a:lnTo>
                  <a:lnTo>
                    <a:pt x="89564" y="272822"/>
                  </a:lnTo>
                  <a:lnTo>
                    <a:pt x="107441" y="259883"/>
                  </a:lnTo>
                  <a:lnTo>
                    <a:pt x="134259" y="230754"/>
                  </a:lnTo>
                  <a:lnTo>
                    <a:pt x="158224" y="200604"/>
                  </a:lnTo>
                  <a:lnTo>
                    <a:pt x="173489" y="175848"/>
                  </a:lnTo>
                  <a:lnTo>
                    <a:pt x="190399" y="150638"/>
                  </a:lnTo>
                  <a:lnTo>
                    <a:pt x="203954" y="125295"/>
                  </a:lnTo>
                  <a:lnTo>
                    <a:pt x="212753" y="100617"/>
                  </a:lnTo>
                  <a:lnTo>
                    <a:pt x="222047" y="72958"/>
                  </a:lnTo>
                  <a:lnTo>
                    <a:pt x="227306" y="47112"/>
                  </a:lnTo>
                  <a:lnTo>
                    <a:pt x="227639" y="26693"/>
                  </a:lnTo>
                  <a:lnTo>
                    <a:pt x="223455" y="14095"/>
                  </a:lnTo>
                  <a:lnTo>
                    <a:pt x="219728" y="8152"/>
                  </a:lnTo>
                  <a:lnTo>
                    <a:pt x="210292" y="840"/>
                  </a:lnTo>
                  <a:lnTo>
                    <a:pt x="206517" y="0"/>
                  </a:lnTo>
                  <a:lnTo>
                    <a:pt x="193756" y="2188"/>
                  </a:lnTo>
                  <a:lnTo>
                    <a:pt x="177589" y="8010"/>
                  </a:lnTo>
                  <a:lnTo>
                    <a:pt x="151397" y="26275"/>
                  </a:lnTo>
                  <a:lnTo>
                    <a:pt x="136424" y="45408"/>
                  </a:lnTo>
                  <a:lnTo>
                    <a:pt x="123050" y="68951"/>
                  </a:lnTo>
                  <a:lnTo>
                    <a:pt x="110151" y="97171"/>
                  </a:lnTo>
                  <a:lnTo>
                    <a:pt x="101637" y="119394"/>
                  </a:lnTo>
                  <a:lnTo>
                    <a:pt x="94561" y="144087"/>
                  </a:lnTo>
                  <a:lnTo>
                    <a:pt x="91416" y="171525"/>
                  </a:lnTo>
                  <a:lnTo>
                    <a:pt x="90018" y="200183"/>
                  </a:lnTo>
                  <a:lnTo>
                    <a:pt x="90103" y="229382"/>
                  </a:lnTo>
                  <a:lnTo>
                    <a:pt x="92492" y="258823"/>
                  </a:lnTo>
                  <a:lnTo>
                    <a:pt x="97787" y="288371"/>
                  </a:lnTo>
                  <a:lnTo>
                    <a:pt x="104844" y="317966"/>
                  </a:lnTo>
                  <a:lnTo>
                    <a:pt x="112685" y="347582"/>
                  </a:lnTo>
                  <a:lnTo>
                    <a:pt x="120873" y="373445"/>
                  </a:lnTo>
                  <a:lnTo>
                    <a:pt x="130627" y="396699"/>
                  </a:lnTo>
                  <a:lnTo>
                    <a:pt x="151280" y="428213"/>
                  </a:lnTo>
                  <a:lnTo>
                    <a:pt x="172529" y="450877"/>
                  </a:lnTo>
                  <a:lnTo>
                    <a:pt x="199835" y="466138"/>
                  </a:lnTo>
                  <a:lnTo>
                    <a:pt x="226114" y="474736"/>
                  </a:lnTo>
                  <a:lnTo>
                    <a:pt x="255284" y="478267"/>
                  </a:lnTo>
                  <a:lnTo>
                    <a:pt x="285750" y="466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SMARTInkShape-5"/>
            <p:cNvSpPr/>
            <p:nvPr>
              <p:custDataLst>
                <p:tags r:id="rId23"/>
              </p:custDataLst>
            </p:nvPr>
          </p:nvSpPr>
          <p:spPr>
            <a:xfrm>
              <a:off x="2489200" y="2120900"/>
              <a:ext cx="228601" cy="551041"/>
            </a:xfrm>
            <a:custGeom>
              <a:avLst/>
              <a:gdLst/>
              <a:ahLst/>
              <a:cxnLst/>
              <a:rect l="0" t="0" r="0" b="0"/>
              <a:pathLst>
                <a:path w="228601" h="551041">
                  <a:moveTo>
                    <a:pt x="0" y="114300"/>
                  </a:moveTo>
                  <a:lnTo>
                    <a:pt x="0" y="114300"/>
                  </a:lnTo>
                  <a:lnTo>
                    <a:pt x="0" y="123944"/>
                  </a:lnTo>
                  <a:lnTo>
                    <a:pt x="1881" y="127523"/>
                  </a:lnTo>
                  <a:lnTo>
                    <a:pt x="4364" y="131466"/>
                  </a:lnTo>
                  <a:lnTo>
                    <a:pt x="15111" y="160385"/>
                  </a:lnTo>
                  <a:lnTo>
                    <a:pt x="25439" y="190715"/>
                  </a:lnTo>
                  <a:lnTo>
                    <a:pt x="29880" y="213377"/>
                  </a:lnTo>
                  <a:lnTo>
                    <a:pt x="33077" y="242434"/>
                  </a:lnTo>
                  <a:lnTo>
                    <a:pt x="36612" y="273386"/>
                  </a:lnTo>
                  <a:lnTo>
                    <a:pt x="38144" y="295072"/>
                  </a:lnTo>
                  <a:lnTo>
                    <a:pt x="41177" y="318820"/>
                  </a:lnTo>
                  <a:lnTo>
                    <a:pt x="42995" y="343487"/>
                  </a:lnTo>
                  <a:lnTo>
                    <a:pt x="44509" y="368561"/>
                  </a:lnTo>
                  <a:lnTo>
                    <a:pt x="47534" y="393816"/>
                  </a:lnTo>
                  <a:lnTo>
                    <a:pt x="49348" y="417270"/>
                  </a:lnTo>
                  <a:lnTo>
                    <a:pt x="50155" y="439453"/>
                  </a:lnTo>
                  <a:lnTo>
                    <a:pt x="51314" y="471070"/>
                  </a:lnTo>
                  <a:lnTo>
                    <a:pt x="55107" y="497920"/>
                  </a:lnTo>
                  <a:lnTo>
                    <a:pt x="60252" y="529538"/>
                  </a:lnTo>
                  <a:lnTo>
                    <a:pt x="63564" y="542802"/>
                  </a:lnTo>
                  <a:lnTo>
                    <a:pt x="68883" y="551040"/>
                  </a:lnTo>
                  <a:lnTo>
                    <a:pt x="69911" y="550804"/>
                  </a:lnTo>
                  <a:lnTo>
                    <a:pt x="72935" y="548661"/>
                  </a:lnTo>
                  <a:lnTo>
                    <a:pt x="74749" y="545357"/>
                  </a:lnTo>
                  <a:lnTo>
                    <a:pt x="75914" y="534115"/>
                  </a:lnTo>
                  <a:lnTo>
                    <a:pt x="71779" y="508167"/>
                  </a:lnTo>
                  <a:lnTo>
                    <a:pt x="70422" y="483433"/>
                  </a:lnTo>
                  <a:lnTo>
                    <a:pt x="70725" y="454076"/>
                  </a:lnTo>
                  <a:lnTo>
                    <a:pt x="74264" y="422329"/>
                  </a:lnTo>
                  <a:lnTo>
                    <a:pt x="75340" y="398663"/>
                  </a:lnTo>
                  <a:lnTo>
                    <a:pt x="77699" y="372152"/>
                  </a:lnTo>
                  <a:lnTo>
                    <a:pt x="81805" y="343907"/>
                  </a:lnTo>
                  <a:lnTo>
                    <a:pt x="88334" y="314890"/>
                  </a:lnTo>
                  <a:lnTo>
                    <a:pt x="95939" y="285531"/>
                  </a:lnTo>
                  <a:lnTo>
                    <a:pt x="104023" y="256019"/>
                  </a:lnTo>
                  <a:lnTo>
                    <a:pt x="112320" y="226440"/>
                  </a:lnTo>
                  <a:lnTo>
                    <a:pt x="120711" y="196831"/>
                  </a:lnTo>
                  <a:lnTo>
                    <a:pt x="129849" y="167914"/>
                  </a:lnTo>
                  <a:lnTo>
                    <a:pt x="140966" y="140951"/>
                  </a:lnTo>
                  <a:lnTo>
                    <a:pt x="152963" y="116737"/>
                  </a:lnTo>
                  <a:lnTo>
                    <a:pt x="169735" y="85154"/>
                  </a:lnTo>
                  <a:lnTo>
                    <a:pt x="185524" y="57921"/>
                  </a:lnTo>
                  <a:lnTo>
                    <a:pt x="209821" y="2680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SMARTInkShape-Group2"/>
          <p:cNvGrpSpPr/>
          <p:nvPr/>
        </p:nvGrpSpPr>
        <p:grpSpPr>
          <a:xfrm>
            <a:off x="2882900" y="1822505"/>
            <a:ext cx="1066801" cy="1041346"/>
            <a:chOff x="2882900" y="1822505"/>
            <a:chExt cx="1066801" cy="1041346"/>
          </a:xfrm>
        </p:grpSpPr>
        <p:sp>
          <p:nvSpPr>
            <p:cNvPr id="18" name="SMARTInkShape-6"/>
            <p:cNvSpPr/>
            <p:nvPr>
              <p:custDataLst>
                <p:tags r:id="rId15"/>
              </p:custDataLst>
            </p:nvPr>
          </p:nvSpPr>
          <p:spPr>
            <a:xfrm>
              <a:off x="2882900" y="2058236"/>
              <a:ext cx="381001" cy="683859"/>
            </a:xfrm>
            <a:custGeom>
              <a:avLst/>
              <a:gdLst/>
              <a:ahLst/>
              <a:cxnLst/>
              <a:rect l="0" t="0" r="0" b="0"/>
              <a:pathLst>
                <a:path w="381001" h="683859">
                  <a:moveTo>
                    <a:pt x="0" y="56314"/>
                  </a:moveTo>
                  <a:lnTo>
                    <a:pt x="0" y="56314"/>
                  </a:lnTo>
                  <a:lnTo>
                    <a:pt x="0" y="52943"/>
                  </a:lnTo>
                  <a:lnTo>
                    <a:pt x="1881" y="49407"/>
                  </a:lnTo>
                  <a:lnTo>
                    <a:pt x="3371" y="47476"/>
                  </a:lnTo>
                  <a:lnTo>
                    <a:pt x="6907" y="45330"/>
                  </a:lnTo>
                  <a:lnTo>
                    <a:pt x="10831" y="43671"/>
                  </a:lnTo>
                  <a:lnTo>
                    <a:pt x="35415" y="26627"/>
                  </a:lnTo>
                  <a:lnTo>
                    <a:pt x="65808" y="13976"/>
                  </a:lnTo>
                  <a:lnTo>
                    <a:pt x="91238" y="5513"/>
                  </a:lnTo>
                  <a:lnTo>
                    <a:pt x="122813" y="0"/>
                  </a:lnTo>
                  <a:lnTo>
                    <a:pt x="151364" y="1211"/>
                  </a:lnTo>
                  <a:lnTo>
                    <a:pt x="174224" y="8035"/>
                  </a:lnTo>
                  <a:lnTo>
                    <a:pt x="191322" y="20842"/>
                  </a:lnTo>
                  <a:lnTo>
                    <a:pt x="206629" y="40475"/>
                  </a:lnTo>
                  <a:lnTo>
                    <a:pt x="220628" y="70066"/>
                  </a:lnTo>
                  <a:lnTo>
                    <a:pt x="226238" y="94726"/>
                  </a:lnTo>
                  <a:lnTo>
                    <a:pt x="227900" y="121788"/>
                  </a:lnTo>
                  <a:lnTo>
                    <a:pt x="228393" y="152149"/>
                  </a:lnTo>
                  <a:lnTo>
                    <a:pt x="226657" y="183487"/>
                  </a:lnTo>
                  <a:lnTo>
                    <a:pt x="224209" y="205263"/>
                  </a:lnTo>
                  <a:lnTo>
                    <a:pt x="223120" y="229053"/>
                  </a:lnTo>
                  <a:lnTo>
                    <a:pt x="220756" y="251855"/>
                  </a:lnTo>
                  <a:lnTo>
                    <a:pt x="217353" y="274455"/>
                  </a:lnTo>
                  <a:lnTo>
                    <a:pt x="213488" y="298610"/>
                  </a:lnTo>
                  <a:lnTo>
                    <a:pt x="209419" y="323456"/>
                  </a:lnTo>
                  <a:lnTo>
                    <a:pt x="204553" y="347905"/>
                  </a:lnTo>
                  <a:lnTo>
                    <a:pt x="197686" y="370530"/>
                  </a:lnTo>
                  <a:lnTo>
                    <a:pt x="191813" y="392345"/>
                  </a:lnTo>
                  <a:lnTo>
                    <a:pt x="186850" y="413800"/>
                  </a:lnTo>
                  <a:lnTo>
                    <a:pt x="182293" y="435095"/>
                  </a:lnTo>
                  <a:lnTo>
                    <a:pt x="176034" y="456318"/>
                  </a:lnTo>
                  <a:lnTo>
                    <a:pt x="169254" y="477510"/>
                  </a:lnTo>
                  <a:lnTo>
                    <a:pt x="161470" y="508569"/>
                  </a:lnTo>
                  <a:lnTo>
                    <a:pt x="154696" y="535959"/>
                  </a:lnTo>
                  <a:lnTo>
                    <a:pt x="148925" y="561949"/>
                  </a:lnTo>
                  <a:lnTo>
                    <a:pt x="146902" y="586818"/>
                  </a:lnTo>
                  <a:lnTo>
                    <a:pt x="148100" y="614542"/>
                  </a:lnTo>
                  <a:lnTo>
                    <a:pt x="154922" y="640401"/>
                  </a:lnTo>
                  <a:lnTo>
                    <a:pt x="164358" y="656159"/>
                  </a:lnTo>
                  <a:lnTo>
                    <a:pt x="179462" y="669766"/>
                  </a:lnTo>
                  <a:lnTo>
                    <a:pt x="197342" y="679363"/>
                  </a:lnTo>
                  <a:lnTo>
                    <a:pt x="227417" y="683858"/>
                  </a:lnTo>
                  <a:lnTo>
                    <a:pt x="252866" y="683225"/>
                  </a:lnTo>
                  <a:lnTo>
                    <a:pt x="281729" y="674728"/>
                  </a:lnTo>
                  <a:lnTo>
                    <a:pt x="308469" y="662567"/>
                  </a:lnTo>
                  <a:lnTo>
                    <a:pt x="333561" y="645167"/>
                  </a:lnTo>
                  <a:lnTo>
                    <a:pt x="359478" y="614361"/>
                  </a:lnTo>
                  <a:lnTo>
                    <a:pt x="381000" y="570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SMARTInkShape-7"/>
            <p:cNvSpPr/>
            <p:nvPr>
              <p:custDataLst>
                <p:tags r:id="rId16"/>
              </p:custDataLst>
            </p:nvPr>
          </p:nvSpPr>
          <p:spPr>
            <a:xfrm>
              <a:off x="2889250" y="2286000"/>
              <a:ext cx="482601" cy="95251"/>
            </a:xfrm>
            <a:custGeom>
              <a:avLst/>
              <a:gdLst/>
              <a:ahLst/>
              <a:cxnLst/>
              <a:rect l="0" t="0" r="0" b="0"/>
              <a:pathLst>
                <a:path w="482601" h="95251">
                  <a:moveTo>
                    <a:pt x="0" y="95250"/>
                  </a:moveTo>
                  <a:lnTo>
                    <a:pt x="0" y="95250"/>
                  </a:lnTo>
                  <a:lnTo>
                    <a:pt x="29822" y="94544"/>
                  </a:lnTo>
                  <a:lnTo>
                    <a:pt x="59736" y="89783"/>
                  </a:lnTo>
                  <a:lnTo>
                    <a:pt x="83708" y="89161"/>
                  </a:lnTo>
                  <a:lnTo>
                    <a:pt x="109783" y="85606"/>
                  </a:lnTo>
                  <a:lnTo>
                    <a:pt x="138754" y="80085"/>
                  </a:lnTo>
                  <a:lnTo>
                    <a:pt x="161152" y="74163"/>
                  </a:lnTo>
                  <a:lnTo>
                    <a:pt x="184512" y="67534"/>
                  </a:lnTo>
                  <a:lnTo>
                    <a:pt x="206653" y="62235"/>
                  </a:lnTo>
                  <a:lnTo>
                    <a:pt x="230135" y="57529"/>
                  </a:lnTo>
                  <a:lnTo>
                    <a:pt x="253977" y="53085"/>
                  </a:lnTo>
                  <a:lnTo>
                    <a:pt x="276332" y="48758"/>
                  </a:lnTo>
                  <a:lnTo>
                    <a:pt x="299909" y="42602"/>
                  </a:lnTo>
                  <a:lnTo>
                    <a:pt x="323793" y="35867"/>
                  </a:lnTo>
                  <a:lnTo>
                    <a:pt x="346167" y="30523"/>
                  </a:lnTo>
                  <a:lnTo>
                    <a:pt x="367871" y="25795"/>
                  </a:lnTo>
                  <a:lnTo>
                    <a:pt x="389276" y="21342"/>
                  </a:lnTo>
                  <a:lnTo>
                    <a:pt x="420455" y="14869"/>
                  </a:lnTo>
                  <a:lnTo>
                    <a:pt x="451803" y="7611"/>
                  </a:lnTo>
                  <a:lnTo>
                    <a:pt x="482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SMARTInkShape-8"/>
            <p:cNvSpPr/>
            <p:nvPr>
              <p:custDataLst>
                <p:tags r:id="rId17"/>
              </p:custDataLst>
            </p:nvPr>
          </p:nvSpPr>
          <p:spPr>
            <a:xfrm>
              <a:off x="3436905" y="1822505"/>
              <a:ext cx="468346" cy="1041346"/>
            </a:xfrm>
            <a:custGeom>
              <a:avLst/>
              <a:gdLst/>
              <a:ahLst/>
              <a:cxnLst/>
              <a:rect l="0" t="0" r="0" b="0"/>
              <a:pathLst>
                <a:path w="468346" h="1041346">
                  <a:moveTo>
                    <a:pt x="169895" y="25345"/>
                  </a:moveTo>
                  <a:lnTo>
                    <a:pt x="169895" y="25345"/>
                  </a:lnTo>
                  <a:lnTo>
                    <a:pt x="173266" y="25345"/>
                  </a:lnTo>
                  <a:lnTo>
                    <a:pt x="176802" y="23463"/>
                  </a:lnTo>
                  <a:lnTo>
                    <a:pt x="178733" y="21974"/>
                  </a:lnTo>
                  <a:lnTo>
                    <a:pt x="180879" y="18438"/>
                  </a:lnTo>
                  <a:lnTo>
                    <a:pt x="182087" y="10598"/>
                  </a:lnTo>
                  <a:lnTo>
                    <a:pt x="182592" y="0"/>
                  </a:lnTo>
                  <a:lnTo>
                    <a:pt x="181889" y="15849"/>
                  </a:lnTo>
                  <a:lnTo>
                    <a:pt x="171764" y="41668"/>
                  </a:lnTo>
                  <a:lnTo>
                    <a:pt x="163496" y="70929"/>
                  </a:lnTo>
                  <a:lnTo>
                    <a:pt x="157181" y="95531"/>
                  </a:lnTo>
                  <a:lnTo>
                    <a:pt x="150841" y="122576"/>
                  </a:lnTo>
                  <a:lnTo>
                    <a:pt x="144493" y="152932"/>
                  </a:lnTo>
                  <a:lnTo>
                    <a:pt x="138145" y="184269"/>
                  </a:lnTo>
                  <a:lnTo>
                    <a:pt x="133912" y="206044"/>
                  </a:lnTo>
                  <a:lnTo>
                    <a:pt x="129678" y="229834"/>
                  </a:lnTo>
                  <a:lnTo>
                    <a:pt x="123564" y="254518"/>
                  </a:lnTo>
                  <a:lnTo>
                    <a:pt x="116848" y="280305"/>
                  </a:lnTo>
                  <a:lnTo>
                    <a:pt x="111511" y="308229"/>
                  </a:lnTo>
                  <a:lnTo>
                    <a:pt x="104906" y="335221"/>
                  </a:lnTo>
                  <a:lnTo>
                    <a:pt x="97266" y="362035"/>
                  </a:lnTo>
                  <a:lnTo>
                    <a:pt x="89167" y="390414"/>
                  </a:lnTo>
                  <a:lnTo>
                    <a:pt x="80864" y="419491"/>
                  </a:lnTo>
                  <a:lnTo>
                    <a:pt x="72470" y="449582"/>
                  </a:lnTo>
                  <a:lnTo>
                    <a:pt x="68256" y="465508"/>
                  </a:lnTo>
                  <a:lnTo>
                    <a:pt x="64036" y="481771"/>
                  </a:lnTo>
                  <a:lnTo>
                    <a:pt x="53702" y="513010"/>
                  </a:lnTo>
                  <a:lnTo>
                    <a:pt x="42759" y="544063"/>
                  </a:lnTo>
                  <a:lnTo>
                    <a:pt x="37865" y="560246"/>
                  </a:lnTo>
                  <a:lnTo>
                    <a:pt x="33192" y="576679"/>
                  </a:lnTo>
                  <a:lnTo>
                    <a:pt x="26118" y="608108"/>
                  </a:lnTo>
                  <a:lnTo>
                    <a:pt x="19916" y="637834"/>
                  </a:lnTo>
                  <a:lnTo>
                    <a:pt x="12456" y="665157"/>
                  </a:lnTo>
                  <a:lnTo>
                    <a:pt x="6319" y="691411"/>
                  </a:lnTo>
                  <a:lnTo>
                    <a:pt x="1944" y="717191"/>
                  </a:lnTo>
                  <a:lnTo>
                    <a:pt x="0" y="742760"/>
                  </a:lnTo>
                  <a:lnTo>
                    <a:pt x="2277" y="774213"/>
                  </a:lnTo>
                  <a:lnTo>
                    <a:pt x="10791" y="801406"/>
                  </a:lnTo>
                  <a:lnTo>
                    <a:pt x="25622" y="823967"/>
                  </a:lnTo>
                  <a:lnTo>
                    <a:pt x="40051" y="837315"/>
                  </a:lnTo>
                  <a:lnTo>
                    <a:pt x="60005" y="845739"/>
                  </a:lnTo>
                  <a:lnTo>
                    <a:pt x="83791" y="849332"/>
                  </a:lnTo>
                  <a:lnTo>
                    <a:pt x="115455" y="847026"/>
                  </a:lnTo>
                  <a:lnTo>
                    <a:pt x="139350" y="841857"/>
                  </a:lnTo>
                  <a:lnTo>
                    <a:pt x="163374" y="834856"/>
                  </a:lnTo>
                  <a:lnTo>
                    <a:pt x="185812" y="827041"/>
                  </a:lnTo>
                  <a:lnTo>
                    <a:pt x="209425" y="816982"/>
                  </a:lnTo>
                  <a:lnTo>
                    <a:pt x="233325" y="806161"/>
                  </a:lnTo>
                  <a:lnTo>
                    <a:pt x="255706" y="796649"/>
                  </a:lnTo>
                  <a:lnTo>
                    <a:pt x="279295" y="787717"/>
                  </a:lnTo>
                  <a:lnTo>
                    <a:pt x="302478" y="779044"/>
                  </a:lnTo>
                  <a:lnTo>
                    <a:pt x="331397" y="767638"/>
                  </a:lnTo>
                  <a:lnTo>
                    <a:pt x="357134" y="763632"/>
                  </a:lnTo>
                  <a:lnTo>
                    <a:pt x="378479" y="763150"/>
                  </a:lnTo>
                  <a:lnTo>
                    <a:pt x="407697" y="770849"/>
                  </a:lnTo>
                  <a:lnTo>
                    <a:pt x="410980" y="773525"/>
                  </a:lnTo>
                  <a:lnTo>
                    <a:pt x="414627" y="780262"/>
                  </a:lnTo>
                  <a:lnTo>
                    <a:pt x="424068" y="807134"/>
                  </a:lnTo>
                  <a:lnTo>
                    <a:pt x="428415" y="827545"/>
                  </a:lnTo>
                  <a:lnTo>
                    <a:pt x="429703" y="853349"/>
                  </a:lnTo>
                  <a:lnTo>
                    <a:pt x="430085" y="883337"/>
                  </a:lnTo>
                  <a:lnTo>
                    <a:pt x="430198" y="914565"/>
                  </a:lnTo>
                  <a:lnTo>
                    <a:pt x="432112" y="946160"/>
                  </a:lnTo>
                  <a:lnTo>
                    <a:pt x="437148" y="975983"/>
                  </a:lnTo>
                  <a:lnTo>
                    <a:pt x="443109" y="1000812"/>
                  </a:lnTo>
                  <a:lnTo>
                    <a:pt x="447957" y="1014158"/>
                  </a:lnTo>
                  <a:lnTo>
                    <a:pt x="468345" y="1041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SMARTInkShape-9"/>
            <p:cNvSpPr/>
            <p:nvPr>
              <p:custDataLst>
                <p:tags r:id="rId18"/>
              </p:custDataLst>
            </p:nvPr>
          </p:nvSpPr>
          <p:spPr>
            <a:xfrm>
              <a:off x="3943350" y="2209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9329"/>
                  </a:lnTo>
                  <a:lnTo>
                    <a:pt x="5645" y="8336"/>
                  </a:lnTo>
                  <a:lnTo>
                    <a:pt x="4469" y="7674"/>
                  </a:lnTo>
                  <a:lnTo>
                    <a:pt x="883" y="6611"/>
                  </a:lnTo>
                  <a:lnTo>
                    <a:pt x="392" y="4585"/>
                  </a:ln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SMARTInkShape-10"/>
          <p:cNvSpPr/>
          <p:nvPr>
            <p:custDataLst>
              <p:tags r:id="rId1"/>
            </p:custDataLst>
          </p:nvPr>
        </p:nvSpPr>
        <p:spPr>
          <a:xfrm>
            <a:off x="4103413" y="1925942"/>
            <a:ext cx="1332188" cy="907898"/>
          </a:xfrm>
          <a:custGeom>
            <a:avLst/>
            <a:gdLst/>
            <a:ahLst/>
            <a:cxnLst/>
            <a:rect l="0" t="0" r="0" b="0"/>
            <a:pathLst>
              <a:path w="1332188" h="907898">
                <a:moveTo>
                  <a:pt x="271737" y="499758"/>
                </a:moveTo>
                <a:lnTo>
                  <a:pt x="271737" y="499758"/>
                </a:lnTo>
                <a:lnTo>
                  <a:pt x="268366" y="499758"/>
                </a:lnTo>
                <a:lnTo>
                  <a:pt x="267373" y="499052"/>
                </a:lnTo>
                <a:lnTo>
                  <a:pt x="266711" y="497876"/>
                </a:lnTo>
                <a:lnTo>
                  <a:pt x="266270" y="496387"/>
                </a:lnTo>
                <a:lnTo>
                  <a:pt x="262278" y="490920"/>
                </a:lnTo>
                <a:lnTo>
                  <a:pt x="235315" y="471199"/>
                </a:lnTo>
                <a:lnTo>
                  <a:pt x="207270" y="461380"/>
                </a:lnTo>
                <a:lnTo>
                  <a:pt x="186017" y="456508"/>
                </a:lnTo>
                <a:lnTo>
                  <a:pt x="158797" y="460614"/>
                </a:lnTo>
                <a:lnTo>
                  <a:pt x="132306" y="470101"/>
                </a:lnTo>
                <a:lnTo>
                  <a:pt x="103319" y="488726"/>
                </a:lnTo>
                <a:lnTo>
                  <a:pt x="75486" y="512787"/>
                </a:lnTo>
                <a:lnTo>
                  <a:pt x="51487" y="539804"/>
                </a:lnTo>
                <a:lnTo>
                  <a:pt x="35498" y="563835"/>
                </a:lnTo>
                <a:lnTo>
                  <a:pt x="24925" y="581153"/>
                </a:lnTo>
                <a:lnTo>
                  <a:pt x="15006" y="611442"/>
                </a:lnTo>
                <a:lnTo>
                  <a:pt x="9938" y="634768"/>
                </a:lnTo>
                <a:lnTo>
                  <a:pt x="5334" y="657364"/>
                </a:lnTo>
                <a:lnTo>
                  <a:pt x="1641" y="679166"/>
                </a:lnTo>
                <a:lnTo>
                  <a:pt x="0" y="700616"/>
                </a:lnTo>
                <a:lnTo>
                  <a:pt x="1152" y="723789"/>
                </a:lnTo>
                <a:lnTo>
                  <a:pt x="4722" y="747494"/>
                </a:lnTo>
                <a:lnTo>
                  <a:pt x="11011" y="769789"/>
                </a:lnTo>
                <a:lnTo>
                  <a:pt x="25857" y="798803"/>
                </a:lnTo>
                <a:lnTo>
                  <a:pt x="40291" y="825274"/>
                </a:lnTo>
                <a:lnTo>
                  <a:pt x="60246" y="847620"/>
                </a:lnTo>
                <a:lnTo>
                  <a:pt x="87404" y="864276"/>
                </a:lnTo>
                <a:lnTo>
                  <a:pt x="117793" y="871406"/>
                </a:lnTo>
                <a:lnTo>
                  <a:pt x="149140" y="873519"/>
                </a:lnTo>
                <a:lnTo>
                  <a:pt x="172094" y="870250"/>
                </a:lnTo>
                <a:lnTo>
                  <a:pt x="196407" y="863387"/>
                </a:lnTo>
                <a:lnTo>
                  <a:pt x="221323" y="853282"/>
                </a:lnTo>
                <a:lnTo>
                  <a:pt x="246509" y="837972"/>
                </a:lnTo>
                <a:lnTo>
                  <a:pt x="271813" y="819409"/>
                </a:lnTo>
                <a:lnTo>
                  <a:pt x="297171" y="799399"/>
                </a:lnTo>
                <a:lnTo>
                  <a:pt x="322552" y="776865"/>
                </a:lnTo>
                <a:lnTo>
                  <a:pt x="347238" y="752033"/>
                </a:lnTo>
                <a:lnTo>
                  <a:pt x="369969" y="724534"/>
                </a:lnTo>
                <a:lnTo>
                  <a:pt x="393713" y="695849"/>
                </a:lnTo>
                <a:lnTo>
                  <a:pt x="418376" y="665932"/>
                </a:lnTo>
                <a:lnTo>
                  <a:pt x="430880" y="650052"/>
                </a:lnTo>
                <a:lnTo>
                  <a:pt x="443449" y="633820"/>
                </a:lnTo>
                <a:lnTo>
                  <a:pt x="455356" y="616650"/>
                </a:lnTo>
                <a:lnTo>
                  <a:pt x="466822" y="598852"/>
                </a:lnTo>
                <a:lnTo>
                  <a:pt x="477993" y="580638"/>
                </a:lnTo>
                <a:lnTo>
                  <a:pt x="488969" y="562144"/>
                </a:lnTo>
                <a:lnTo>
                  <a:pt x="499814" y="543465"/>
                </a:lnTo>
                <a:lnTo>
                  <a:pt x="510572" y="524663"/>
                </a:lnTo>
                <a:lnTo>
                  <a:pt x="521271" y="505778"/>
                </a:lnTo>
                <a:lnTo>
                  <a:pt x="531932" y="486838"/>
                </a:lnTo>
                <a:lnTo>
                  <a:pt x="542567" y="467861"/>
                </a:lnTo>
                <a:lnTo>
                  <a:pt x="552479" y="448860"/>
                </a:lnTo>
                <a:lnTo>
                  <a:pt x="561910" y="429843"/>
                </a:lnTo>
                <a:lnTo>
                  <a:pt x="571019" y="410815"/>
                </a:lnTo>
                <a:lnTo>
                  <a:pt x="579914" y="391779"/>
                </a:lnTo>
                <a:lnTo>
                  <a:pt x="588666" y="372739"/>
                </a:lnTo>
                <a:lnTo>
                  <a:pt x="597323" y="353695"/>
                </a:lnTo>
                <a:lnTo>
                  <a:pt x="605917" y="334649"/>
                </a:lnTo>
                <a:lnTo>
                  <a:pt x="614468" y="315602"/>
                </a:lnTo>
                <a:lnTo>
                  <a:pt x="622991" y="296554"/>
                </a:lnTo>
                <a:lnTo>
                  <a:pt x="630790" y="278211"/>
                </a:lnTo>
                <a:lnTo>
                  <a:pt x="638105" y="260338"/>
                </a:lnTo>
                <a:lnTo>
                  <a:pt x="645099" y="242778"/>
                </a:lnTo>
                <a:lnTo>
                  <a:pt x="650467" y="225427"/>
                </a:lnTo>
                <a:lnTo>
                  <a:pt x="654752" y="208215"/>
                </a:lnTo>
                <a:lnTo>
                  <a:pt x="658313" y="191096"/>
                </a:lnTo>
                <a:lnTo>
                  <a:pt x="662099" y="174744"/>
                </a:lnTo>
                <a:lnTo>
                  <a:pt x="670068" y="143406"/>
                </a:lnTo>
                <a:lnTo>
                  <a:pt x="676432" y="114896"/>
                </a:lnTo>
                <a:lnTo>
                  <a:pt x="680907" y="88819"/>
                </a:lnTo>
                <a:lnTo>
                  <a:pt x="682896" y="65470"/>
                </a:lnTo>
                <a:lnTo>
                  <a:pt x="684016" y="35863"/>
                </a:lnTo>
                <a:lnTo>
                  <a:pt x="680976" y="15958"/>
                </a:lnTo>
                <a:lnTo>
                  <a:pt x="675608" y="4494"/>
                </a:lnTo>
                <a:lnTo>
                  <a:pt x="671604" y="946"/>
                </a:lnTo>
                <a:lnTo>
                  <a:pt x="669548" y="0"/>
                </a:lnTo>
                <a:lnTo>
                  <a:pt x="667472" y="75"/>
                </a:lnTo>
                <a:lnTo>
                  <a:pt x="663284" y="2040"/>
                </a:lnTo>
                <a:lnTo>
                  <a:pt x="649777" y="14825"/>
                </a:lnTo>
                <a:lnTo>
                  <a:pt x="625972" y="46458"/>
                </a:lnTo>
                <a:lnTo>
                  <a:pt x="611253" y="77345"/>
                </a:lnTo>
                <a:lnTo>
                  <a:pt x="602314" y="101058"/>
                </a:lnTo>
                <a:lnTo>
                  <a:pt x="592933" y="125708"/>
                </a:lnTo>
                <a:lnTo>
                  <a:pt x="581707" y="150775"/>
                </a:lnTo>
                <a:lnTo>
                  <a:pt x="571544" y="179789"/>
                </a:lnTo>
                <a:lnTo>
                  <a:pt x="562324" y="210794"/>
                </a:lnTo>
                <a:lnTo>
                  <a:pt x="553522" y="241037"/>
                </a:lnTo>
                <a:lnTo>
                  <a:pt x="544906" y="270941"/>
                </a:lnTo>
                <a:lnTo>
                  <a:pt x="536373" y="301401"/>
                </a:lnTo>
                <a:lnTo>
                  <a:pt x="532122" y="317425"/>
                </a:lnTo>
                <a:lnTo>
                  <a:pt x="527877" y="333753"/>
                </a:lnTo>
                <a:lnTo>
                  <a:pt x="521279" y="365065"/>
                </a:lnTo>
                <a:lnTo>
                  <a:pt x="515289" y="396150"/>
                </a:lnTo>
                <a:lnTo>
                  <a:pt x="511716" y="412341"/>
                </a:lnTo>
                <a:lnTo>
                  <a:pt x="507923" y="428780"/>
                </a:lnTo>
                <a:lnTo>
                  <a:pt x="501828" y="460216"/>
                </a:lnTo>
                <a:lnTo>
                  <a:pt x="496061" y="491356"/>
                </a:lnTo>
                <a:lnTo>
                  <a:pt x="492547" y="507562"/>
                </a:lnTo>
                <a:lnTo>
                  <a:pt x="488794" y="524011"/>
                </a:lnTo>
                <a:lnTo>
                  <a:pt x="484623" y="555457"/>
                </a:lnTo>
                <a:lnTo>
                  <a:pt x="482064" y="585191"/>
                </a:lnTo>
                <a:lnTo>
                  <a:pt x="478575" y="612517"/>
                </a:lnTo>
                <a:lnTo>
                  <a:pt x="474672" y="638773"/>
                </a:lnTo>
                <a:lnTo>
                  <a:pt x="471291" y="663848"/>
                </a:lnTo>
                <a:lnTo>
                  <a:pt x="469789" y="686752"/>
                </a:lnTo>
                <a:lnTo>
                  <a:pt x="469121" y="708691"/>
                </a:lnTo>
                <a:lnTo>
                  <a:pt x="470626" y="737112"/>
                </a:lnTo>
                <a:lnTo>
                  <a:pt x="477457" y="765678"/>
                </a:lnTo>
                <a:lnTo>
                  <a:pt x="483348" y="775048"/>
                </a:lnTo>
                <a:lnTo>
                  <a:pt x="495257" y="786813"/>
                </a:lnTo>
                <a:lnTo>
                  <a:pt x="498361" y="787789"/>
                </a:lnTo>
                <a:lnTo>
                  <a:pt x="505574" y="786992"/>
                </a:lnTo>
                <a:lnTo>
                  <a:pt x="520939" y="779206"/>
                </a:lnTo>
                <a:lnTo>
                  <a:pt x="551342" y="751046"/>
                </a:lnTo>
                <a:lnTo>
                  <a:pt x="572129" y="725673"/>
                </a:lnTo>
                <a:lnTo>
                  <a:pt x="596162" y="695813"/>
                </a:lnTo>
                <a:lnTo>
                  <a:pt x="619276" y="666504"/>
                </a:lnTo>
                <a:lnTo>
                  <a:pt x="641412" y="639946"/>
                </a:lnTo>
                <a:lnTo>
                  <a:pt x="665844" y="616084"/>
                </a:lnTo>
                <a:lnTo>
                  <a:pt x="692642" y="592429"/>
                </a:lnTo>
                <a:lnTo>
                  <a:pt x="720252" y="578532"/>
                </a:lnTo>
                <a:lnTo>
                  <a:pt x="740758" y="566693"/>
                </a:lnTo>
                <a:lnTo>
                  <a:pt x="745284" y="565548"/>
                </a:lnTo>
                <a:lnTo>
                  <a:pt x="754077" y="566157"/>
                </a:lnTo>
                <a:lnTo>
                  <a:pt x="761982" y="568780"/>
                </a:lnTo>
                <a:lnTo>
                  <a:pt x="767848" y="572297"/>
                </a:lnTo>
                <a:lnTo>
                  <a:pt x="775117" y="581615"/>
                </a:lnTo>
                <a:lnTo>
                  <a:pt x="788170" y="609087"/>
                </a:lnTo>
                <a:lnTo>
                  <a:pt x="793757" y="636495"/>
                </a:lnTo>
                <a:lnTo>
                  <a:pt x="797794" y="664273"/>
                </a:lnTo>
                <a:lnTo>
                  <a:pt x="805563" y="689623"/>
                </a:lnTo>
                <a:lnTo>
                  <a:pt x="813495" y="702770"/>
                </a:lnTo>
                <a:lnTo>
                  <a:pt x="841238" y="732580"/>
                </a:lnTo>
                <a:lnTo>
                  <a:pt x="854418" y="744453"/>
                </a:lnTo>
                <a:lnTo>
                  <a:pt x="870069" y="750687"/>
                </a:lnTo>
                <a:lnTo>
                  <a:pt x="900575" y="756724"/>
                </a:lnTo>
                <a:lnTo>
                  <a:pt x="929483" y="768873"/>
                </a:lnTo>
                <a:lnTo>
                  <a:pt x="954008" y="778799"/>
                </a:lnTo>
                <a:lnTo>
                  <a:pt x="982240" y="790925"/>
                </a:lnTo>
                <a:lnTo>
                  <a:pt x="1008199" y="811978"/>
                </a:lnTo>
                <a:lnTo>
                  <a:pt x="1033710" y="836519"/>
                </a:lnTo>
                <a:lnTo>
                  <a:pt x="1059131" y="861750"/>
                </a:lnTo>
                <a:lnTo>
                  <a:pt x="1081557" y="880770"/>
                </a:lnTo>
                <a:lnTo>
                  <a:pt x="1112817" y="896441"/>
                </a:lnTo>
                <a:lnTo>
                  <a:pt x="1136617" y="903721"/>
                </a:lnTo>
                <a:lnTo>
                  <a:pt x="1162011" y="907897"/>
                </a:lnTo>
                <a:lnTo>
                  <a:pt x="1189761" y="907401"/>
                </a:lnTo>
                <a:lnTo>
                  <a:pt x="1205486" y="905575"/>
                </a:lnTo>
                <a:lnTo>
                  <a:pt x="1222319" y="902948"/>
                </a:lnTo>
                <a:lnTo>
                  <a:pt x="1251607" y="897676"/>
                </a:lnTo>
                <a:lnTo>
                  <a:pt x="1274445" y="892591"/>
                </a:lnTo>
                <a:lnTo>
                  <a:pt x="1302290" y="883900"/>
                </a:lnTo>
                <a:lnTo>
                  <a:pt x="1332187" y="8744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SMARTInkShape-Group4"/>
          <p:cNvGrpSpPr/>
          <p:nvPr/>
        </p:nvGrpSpPr>
        <p:grpSpPr>
          <a:xfrm>
            <a:off x="1949453" y="3058264"/>
            <a:ext cx="1117598" cy="755283"/>
            <a:chOff x="1949453" y="3058264"/>
            <a:chExt cx="1117598" cy="755283"/>
          </a:xfrm>
        </p:grpSpPr>
        <p:sp>
          <p:nvSpPr>
            <p:cNvPr id="27" name="SMARTInkShape-11"/>
            <p:cNvSpPr/>
            <p:nvPr>
              <p:custDataLst>
                <p:tags r:id="rId12"/>
              </p:custDataLst>
            </p:nvPr>
          </p:nvSpPr>
          <p:spPr>
            <a:xfrm>
              <a:off x="1949453" y="3058264"/>
              <a:ext cx="1104898" cy="755283"/>
            </a:xfrm>
            <a:custGeom>
              <a:avLst/>
              <a:gdLst/>
              <a:ahLst/>
              <a:cxnLst/>
              <a:rect l="0" t="0" r="0" b="0"/>
              <a:pathLst>
                <a:path w="1104898" h="755283">
                  <a:moveTo>
                    <a:pt x="25397" y="110386"/>
                  </a:moveTo>
                  <a:lnTo>
                    <a:pt x="25397" y="110386"/>
                  </a:lnTo>
                  <a:lnTo>
                    <a:pt x="20328" y="116161"/>
                  </a:lnTo>
                  <a:lnTo>
                    <a:pt x="8390" y="143293"/>
                  </a:lnTo>
                  <a:lnTo>
                    <a:pt x="1864" y="169646"/>
                  </a:lnTo>
                  <a:lnTo>
                    <a:pt x="550" y="195443"/>
                  </a:lnTo>
                  <a:lnTo>
                    <a:pt x="243" y="215922"/>
                  </a:lnTo>
                  <a:lnTo>
                    <a:pt x="106" y="239136"/>
                  </a:lnTo>
                  <a:lnTo>
                    <a:pt x="46" y="263563"/>
                  </a:lnTo>
                  <a:lnTo>
                    <a:pt x="19" y="289237"/>
                  </a:lnTo>
                  <a:lnTo>
                    <a:pt x="7" y="317111"/>
                  </a:lnTo>
                  <a:lnTo>
                    <a:pt x="1" y="347843"/>
                  </a:lnTo>
                  <a:lnTo>
                    <a:pt x="0" y="363941"/>
                  </a:lnTo>
                  <a:lnTo>
                    <a:pt x="704" y="380317"/>
                  </a:lnTo>
                  <a:lnTo>
                    <a:pt x="1880" y="396879"/>
                  </a:lnTo>
                  <a:lnTo>
                    <a:pt x="3369" y="413564"/>
                  </a:lnTo>
                  <a:lnTo>
                    <a:pt x="5067" y="431038"/>
                  </a:lnTo>
                  <a:lnTo>
                    <a:pt x="6905" y="449037"/>
                  </a:lnTo>
                  <a:lnTo>
                    <a:pt x="8836" y="467387"/>
                  </a:lnTo>
                  <a:lnTo>
                    <a:pt x="10828" y="485265"/>
                  </a:lnTo>
                  <a:lnTo>
                    <a:pt x="12862" y="502827"/>
                  </a:lnTo>
                  <a:lnTo>
                    <a:pt x="14924" y="520180"/>
                  </a:lnTo>
                  <a:lnTo>
                    <a:pt x="17709" y="538099"/>
                  </a:lnTo>
                  <a:lnTo>
                    <a:pt x="20978" y="556394"/>
                  </a:lnTo>
                  <a:lnTo>
                    <a:pt x="24568" y="574941"/>
                  </a:lnTo>
                  <a:lnTo>
                    <a:pt x="27666" y="592245"/>
                  </a:lnTo>
                  <a:lnTo>
                    <a:pt x="30438" y="608720"/>
                  </a:lnTo>
                  <a:lnTo>
                    <a:pt x="36104" y="639490"/>
                  </a:lnTo>
                  <a:lnTo>
                    <a:pt x="43326" y="667277"/>
                  </a:lnTo>
                  <a:lnTo>
                    <a:pt x="49358" y="691856"/>
                  </a:lnTo>
                  <a:lnTo>
                    <a:pt x="56721" y="721764"/>
                  </a:lnTo>
                  <a:lnTo>
                    <a:pt x="61897" y="736298"/>
                  </a:lnTo>
                  <a:lnTo>
                    <a:pt x="72038" y="751003"/>
                  </a:lnTo>
                  <a:lnTo>
                    <a:pt x="77406" y="754938"/>
                  </a:lnTo>
                  <a:lnTo>
                    <a:pt x="80531" y="755282"/>
                  </a:lnTo>
                  <a:lnTo>
                    <a:pt x="87766" y="753782"/>
                  </a:lnTo>
                  <a:lnTo>
                    <a:pt x="90965" y="750983"/>
                  </a:lnTo>
                  <a:lnTo>
                    <a:pt x="96402" y="742229"/>
                  </a:lnTo>
                  <a:lnTo>
                    <a:pt x="103429" y="718659"/>
                  </a:lnTo>
                  <a:lnTo>
                    <a:pt x="107820" y="695642"/>
                  </a:lnTo>
                  <a:lnTo>
                    <a:pt x="112830" y="668244"/>
                  </a:lnTo>
                  <a:lnTo>
                    <a:pt x="119760" y="637253"/>
                  </a:lnTo>
                  <a:lnTo>
                    <a:pt x="122878" y="619675"/>
                  </a:lnTo>
                  <a:lnTo>
                    <a:pt x="125662" y="600901"/>
                  </a:lnTo>
                  <a:lnTo>
                    <a:pt x="128223" y="581329"/>
                  </a:lnTo>
                  <a:lnTo>
                    <a:pt x="131342" y="560521"/>
                  </a:lnTo>
                  <a:lnTo>
                    <a:pt x="134833" y="538887"/>
                  </a:lnTo>
                  <a:lnTo>
                    <a:pt x="138571" y="516703"/>
                  </a:lnTo>
                  <a:lnTo>
                    <a:pt x="143180" y="494153"/>
                  </a:lnTo>
                  <a:lnTo>
                    <a:pt x="148369" y="471358"/>
                  </a:lnTo>
                  <a:lnTo>
                    <a:pt x="153945" y="448401"/>
                  </a:lnTo>
                  <a:lnTo>
                    <a:pt x="160484" y="424629"/>
                  </a:lnTo>
                  <a:lnTo>
                    <a:pt x="167666" y="400315"/>
                  </a:lnTo>
                  <a:lnTo>
                    <a:pt x="175277" y="375639"/>
                  </a:lnTo>
                  <a:lnTo>
                    <a:pt x="183172" y="352132"/>
                  </a:lnTo>
                  <a:lnTo>
                    <a:pt x="191259" y="329405"/>
                  </a:lnTo>
                  <a:lnTo>
                    <a:pt x="199471" y="307199"/>
                  </a:lnTo>
                  <a:lnTo>
                    <a:pt x="207769" y="286045"/>
                  </a:lnTo>
                  <a:lnTo>
                    <a:pt x="216123" y="265592"/>
                  </a:lnTo>
                  <a:lnTo>
                    <a:pt x="224514" y="245606"/>
                  </a:lnTo>
                  <a:lnTo>
                    <a:pt x="232225" y="226639"/>
                  </a:lnTo>
                  <a:lnTo>
                    <a:pt x="239483" y="208349"/>
                  </a:lnTo>
                  <a:lnTo>
                    <a:pt x="246437" y="190511"/>
                  </a:lnTo>
                  <a:lnTo>
                    <a:pt x="261691" y="159403"/>
                  </a:lnTo>
                  <a:lnTo>
                    <a:pt x="277172" y="132171"/>
                  </a:lnTo>
                  <a:lnTo>
                    <a:pt x="291108" y="108309"/>
                  </a:lnTo>
                  <a:lnTo>
                    <a:pt x="307483" y="85155"/>
                  </a:lnTo>
                  <a:lnTo>
                    <a:pt x="324643" y="72728"/>
                  </a:lnTo>
                  <a:lnTo>
                    <a:pt x="329316" y="71169"/>
                  </a:lnTo>
                  <a:lnTo>
                    <a:pt x="333138" y="70836"/>
                  </a:lnTo>
                  <a:lnTo>
                    <a:pt x="336391" y="71319"/>
                  </a:lnTo>
                  <a:lnTo>
                    <a:pt x="339265" y="73052"/>
                  </a:lnTo>
                  <a:lnTo>
                    <a:pt x="344340" y="78742"/>
                  </a:lnTo>
                  <a:lnTo>
                    <a:pt x="348983" y="105442"/>
                  </a:lnTo>
                  <a:lnTo>
                    <a:pt x="352187" y="126533"/>
                  </a:lnTo>
                  <a:lnTo>
                    <a:pt x="354082" y="151899"/>
                  </a:lnTo>
                  <a:lnTo>
                    <a:pt x="354923" y="179636"/>
                  </a:lnTo>
                  <a:lnTo>
                    <a:pt x="355298" y="208427"/>
                  </a:lnTo>
                  <a:lnTo>
                    <a:pt x="355398" y="224430"/>
                  </a:lnTo>
                  <a:lnTo>
                    <a:pt x="355464" y="241449"/>
                  </a:lnTo>
                  <a:lnTo>
                    <a:pt x="355508" y="259144"/>
                  </a:lnTo>
                  <a:lnTo>
                    <a:pt x="355538" y="277292"/>
                  </a:lnTo>
                  <a:lnTo>
                    <a:pt x="355558" y="295740"/>
                  </a:lnTo>
                  <a:lnTo>
                    <a:pt x="355571" y="314388"/>
                  </a:lnTo>
                  <a:lnTo>
                    <a:pt x="356285" y="333171"/>
                  </a:lnTo>
                  <a:lnTo>
                    <a:pt x="357467" y="352043"/>
                  </a:lnTo>
                  <a:lnTo>
                    <a:pt x="358960" y="370974"/>
                  </a:lnTo>
                  <a:lnTo>
                    <a:pt x="361367" y="389945"/>
                  </a:lnTo>
                  <a:lnTo>
                    <a:pt x="364383" y="408941"/>
                  </a:lnTo>
                  <a:lnTo>
                    <a:pt x="367804" y="427957"/>
                  </a:lnTo>
                  <a:lnTo>
                    <a:pt x="370791" y="446277"/>
                  </a:lnTo>
                  <a:lnTo>
                    <a:pt x="373487" y="464136"/>
                  </a:lnTo>
                  <a:lnTo>
                    <a:pt x="375990" y="481686"/>
                  </a:lnTo>
                  <a:lnTo>
                    <a:pt x="379776" y="499030"/>
                  </a:lnTo>
                  <a:lnTo>
                    <a:pt x="384416" y="516238"/>
                  </a:lnTo>
                  <a:lnTo>
                    <a:pt x="389627" y="533354"/>
                  </a:lnTo>
                  <a:lnTo>
                    <a:pt x="401060" y="563661"/>
                  </a:lnTo>
                  <a:lnTo>
                    <a:pt x="412492" y="590536"/>
                  </a:lnTo>
                  <a:lnTo>
                    <a:pt x="422276" y="614240"/>
                  </a:lnTo>
                  <a:lnTo>
                    <a:pt x="439089" y="640676"/>
                  </a:lnTo>
                  <a:lnTo>
                    <a:pt x="457476" y="658543"/>
                  </a:lnTo>
                  <a:lnTo>
                    <a:pt x="476330" y="669403"/>
                  </a:lnTo>
                  <a:lnTo>
                    <a:pt x="490865" y="670929"/>
                  </a:lnTo>
                  <a:lnTo>
                    <a:pt x="511152" y="667821"/>
                  </a:lnTo>
                  <a:lnTo>
                    <a:pt x="516451" y="666159"/>
                  </a:lnTo>
                  <a:lnTo>
                    <a:pt x="537391" y="650337"/>
                  </a:lnTo>
                  <a:lnTo>
                    <a:pt x="558099" y="624403"/>
                  </a:lnTo>
                  <a:lnTo>
                    <a:pt x="571187" y="600834"/>
                  </a:lnTo>
                  <a:lnTo>
                    <a:pt x="584765" y="573191"/>
                  </a:lnTo>
                  <a:lnTo>
                    <a:pt x="600207" y="542090"/>
                  </a:lnTo>
                  <a:lnTo>
                    <a:pt x="614596" y="511334"/>
                  </a:lnTo>
                  <a:lnTo>
                    <a:pt x="628047" y="479791"/>
                  </a:lnTo>
                  <a:lnTo>
                    <a:pt x="634597" y="462489"/>
                  </a:lnTo>
                  <a:lnTo>
                    <a:pt x="641080" y="444605"/>
                  </a:lnTo>
                  <a:lnTo>
                    <a:pt x="648225" y="426332"/>
                  </a:lnTo>
                  <a:lnTo>
                    <a:pt x="655810" y="407800"/>
                  </a:lnTo>
                  <a:lnTo>
                    <a:pt x="663689" y="389095"/>
                  </a:lnTo>
                  <a:lnTo>
                    <a:pt x="672470" y="370981"/>
                  </a:lnTo>
                  <a:lnTo>
                    <a:pt x="681851" y="353260"/>
                  </a:lnTo>
                  <a:lnTo>
                    <a:pt x="691633" y="335802"/>
                  </a:lnTo>
                  <a:lnTo>
                    <a:pt x="700976" y="319224"/>
                  </a:lnTo>
                  <a:lnTo>
                    <a:pt x="718884" y="287634"/>
                  </a:lnTo>
                  <a:lnTo>
                    <a:pt x="727611" y="271591"/>
                  </a:lnTo>
                  <a:lnTo>
                    <a:pt x="736251" y="255250"/>
                  </a:lnTo>
                  <a:lnTo>
                    <a:pt x="744833" y="238712"/>
                  </a:lnTo>
                  <a:lnTo>
                    <a:pt x="765657" y="209047"/>
                  </a:lnTo>
                  <a:lnTo>
                    <a:pt x="787613" y="181752"/>
                  </a:lnTo>
                  <a:lnTo>
                    <a:pt x="806778" y="155510"/>
                  </a:lnTo>
                  <a:lnTo>
                    <a:pt x="826585" y="131617"/>
                  </a:lnTo>
                  <a:lnTo>
                    <a:pt x="847147" y="109239"/>
                  </a:lnTo>
                  <a:lnTo>
                    <a:pt x="878557" y="78217"/>
                  </a:lnTo>
                  <a:lnTo>
                    <a:pt x="910206" y="54288"/>
                  </a:lnTo>
                  <a:lnTo>
                    <a:pt x="941221" y="31048"/>
                  </a:lnTo>
                  <a:lnTo>
                    <a:pt x="968598" y="15304"/>
                  </a:lnTo>
                  <a:lnTo>
                    <a:pt x="994584" y="5857"/>
                  </a:lnTo>
                  <a:lnTo>
                    <a:pt x="1019452" y="0"/>
                  </a:lnTo>
                  <a:lnTo>
                    <a:pt x="1049056" y="1746"/>
                  </a:lnTo>
                  <a:lnTo>
                    <a:pt x="1078501" y="5670"/>
                  </a:lnTo>
                  <a:lnTo>
                    <a:pt x="1104897" y="15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SMARTInkShape-12"/>
            <p:cNvSpPr/>
            <p:nvPr>
              <p:custDataLst>
                <p:tags r:id="rId13"/>
              </p:custDataLst>
            </p:nvPr>
          </p:nvSpPr>
          <p:spPr>
            <a:xfrm>
              <a:off x="3028950" y="3524250"/>
              <a:ext cx="38101" cy="224066"/>
            </a:xfrm>
            <a:custGeom>
              <a:avLst/>
              <a:gdLst/>
              <a:ahLst/>
              <a:cxnLst/>
              <a:rect l="0" t="0" r="0" b="0"/>
              <a:pathLst>
                <a:path w="38101" h="224066">
                  <a:moveTo>
                    <a:pt x="38100" y="0"/>
                  </a:moveTo>
                  <a:lnTo>
                    <a:pt x="38100" y="0"/>
                  </a:lnTo>
                  <a:lnTo>
                    <a:pt x="38100" y="27757"/>
                  </a:lnTo>
                  <a:lnTo>
                    <a:pt x="31193" y="59342"/>
                  </a:lnTo>
                  <a:lnTo>
                    <a:pt x="27116" y="85080"/>
                  </a:lnTo>
                  <a:lnTo>
                    <a:pt x="24027" y="113168"/>
                  </a:lnTo>
                  <a:lnTo>
                    <a:pt x="20525" y="139365"/>
                  </a:lnTo>
                  <a:lnTo>
                    <a:pt x="17606" y="165001"/>
                  </a:lnTo>
                  <a:lnTo>
                    <a:pt x="10298" y="195576"/>
                  </a:lnTo>
                  <a:lnTo>
                    <a:pt x="6697" y="222629"/>
                  </a:lnTo>
                  <a:lnTo>
                    <a:pt x="5876" y="223913"/>
                  </a:lnTo>
                  <a:lnTo>
                    <a:pt x="4623" y="224065"/>
                  </a:lnTo>
                  <a:lnTo>
                    <a:pt x="3082" y="223460"/>
                  </a:lnTo>
                  <a:lnTo>
                    <a:pt x="2055" y="222351"/>
                  </a:lnTo>
                  <a:lnTo>
                    <a:pt x="271" y="21688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SMARTInkShape-13"/>
            <p:cNvSpPr/>
            <p:nvPr>
              <p:custDataLst>
                <p:tags r:id="rId14"/>
              </p:custDataLst>
            </p:nvPr>
          </p:nvSpPr>
          <p:spPr>
            <a:xfrm>
              <a:off x="3048000" y="3371857"/>
              <a:ext cx="12701" cy="31744"/>
            </a:xfrm>
            <a:custGeom>
              <a:avLst/>
              <a:gdLst/>
              <a:ahLst/>
              <a:cxnLst/>
              <a:rect l="0" t="0" r="0" b="0"/>
              <a:pathLst>
                <a:path w="12701" h="31744">
                  <a:moveTo>
                    <a:pt x="12700" y="31743"/>
                  </a:moveTo>
                  <a:lnTo>
                    <a:pt x="12700" y="31743"/>
                  </a:lnTo>
                  <a:lnTo>
                    <a:pt x="12700" y="16816"/>
                  </a:lnTo>
                  <a:lnTo>
                    <a:pt x="10819" y="12644"/>
                  </a:lnTo>
                  <a:lnTo>
                    <a:pt x="7233" y="7587"/>
                  </a:lnTo>
                  <a:lnTo>
                    <a:pt x="4861" y="6896"/>
                  </a:lnTo>
                  <a:lnTo>
                    <a:pt x="3240" y="6712"/>
                  </a:lnTo>
                  <a:lnTo>
                    <a:pt x="2160" y="588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49" name="SMARTInkShape-Group5"/>
          <p:cNvGrpSpPr/>
          <p:nvPr/>
        </p:nvGrpSpPr>
        <p:grpSpPr>
          <a:xfrm>
            <a:off x="3267487" y="3124200"/>
            <a:ext cx="567914" cy="638855"/>
            <a:chOff x="3267487" y="3124200"/>
            <a:chExt cx="567914" cy="638855"/>
          </a:xfrm>
        </p:grpSpPr>
        <p:sp>
          <p:nvSpPr>
            <p:cNvPr id="31" name="SMARTInkShape-14"/>
            <p:cNvSpPr/>
            <p:nvPr>
              <p:custDataLst>
                <p:tags r:id="rId10"/>
              </p:custDataLst>
            </p:nvPr>
          </p:nvSpPr>
          <p:spPr>
            <a:xfrm>
              <a:off x="3267487" y="3200400"/>
              <a:ext cx="193264" cy="562655"/>
            </a:xfrm>
            <a:custGeom>
              <a:avLst/>
              <a:gdLst/>
              <a:ahLst/>
              <a:cxnLst/>
              <a:rect l="0" t="0" r="0" b="0"/>
              <a:pathLst>
                <a:path w="193264" h="562655">
                  <a:moveTo>
                    <a:pt x="117063" y="0"/>
                  </a:moveTo>
                  <a:lnTo>
                    <a:pt x="117063" y="0"/>
                  </a:lnTo>
                  <a:lnTo>
                    <a:pt x="122530" y="5467"/>
                  </a:lnTo>
                  <a:lnTo>
                    <a:pt x="123151" y="9459"/>
                  </a:lnTo>
                  <a:lnTo>
                    <a:pt x="122656" y="22199"/>
                  </a:lnTo>
                  <a:lnTo>
                    <a:pt x="113283" y="51727"/>
                  </a:lnTo>
                  <a:lnTo>
                    <a:pt x="107458" y="78264"/>
                  </a:lnTo>
                  <a:lnTo>
                    <a:pt x="97048" y="102212"/>
                  </a:lnTo>
                  <a:lnTo>
                    <a:pt x="85027" y="129063"/>
                  </a:lnTo>
                  <a:lnTo>
                    <a:pt x="77425" y="149789"/>
                  </a:lnTo>
                  <a:lnTo>
                    <a:pt x="71694" y="173112"/>
                  </a:lnTo>
                  <a:lnTo>
                    <a:pt x="63033" y="197589"/>
                  </a:lnTo>
                  <a:lnTo>
                    <a:pt x="52833" y="221873"/>
                  </a:lnTo>
                  <a:lnTo>
                    <a:pt x="43596" y="244425"/>
                  </a:lnTo>
                  <a:lnTo>
                    <a:pt x="36668" y="269970"/>
                  </a:lnTo>
                  <a:lnTo>
                    <a:pt x="30532" y="297081"/>
                  </a:lnTo>
                  <a:lnTo>
                    <a:pt x="23101" y="323242"/>
                  </a:lnTo>
                  <a:lnTo>
                    <a:pt x="16976" y="348979"/>
                  </a:lnTo>
                  <a:lnTo>
                    <a:pt x="11902" y="374530"/>
                  </a:lnTo>
                  <a:lnTo>
                    <a:pt x="7295" y="399997"/>
                  </a:lnTo>
                  <a:lnTo>
                    <a:pt x="2896" y="423545"/>
                  </a:lnTo>
                  <a:lnTo>
                    <a:pt x="0" y="445770"/>
                  </a:lnTo>
                  <a:lnTo>
                    <a:pt x="1065" y="467407"/>
                  </a:lnTo>
                  <a:lnTo>
                    <a:pt x="2008" y="488783"/>
                  </a:lnTo>
                  <a:lnTo>
                    <a:pt x="3839" y="508631"/>
                  </a:lnTo>
                  <a:lnTo>
                    <a:pt x="14630" y="536739"/>
                  </a:lnTo>
                  <a:lnTo>
                    <a:pt x="20737" y="546878"/>
                  </a:lnTo>
                  <a:lnTo>
                    <a:pt x="30507" y="556089"/>
                  </a:lnTo>
                  <a:lnTo>
                    <a:pt x="41905" y="561122"/>
                  </a:lnTo>
                  <a:lnTo>
                    <a:pt x="54732" y="562654"/>
                  </a:lnTo>
                  <a:lnTo>
                    <a:pt x="77820" y="558844"/>
                  </a:lnTo>
                  <a:lnTo>
                    <a:pt x="102535" y="548387"/>
                  </a:lnTo>
                  <a:lnTo>
                    <a:pt x="127732" y="532196"/>
                  </a:lnTo>
                  <a:lnTo>
                    <a:pt x="156507" y="511604"/>
                  </a:lnTo>
                  <a:lnTo>
                    <a:pt x="193263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8" name="SMARTInkShape-15"/>
            <p:cNvSpPr/>
            <p:nvPr>
              <p:custDataLst>
                <p:tags r:id="rId11"/>
              </p:custDataLst>
            </p:nvPr>
          </p:nvSpPr>
          <p:spPr>
            <a:xfrm>
              <a:off x="3601452" y="3124200"/>
              <a:ext cx="233949" cy="538351"/>
            </a:xfrm>
            <a:custGeom>
              <a:avLst/>
              <a:gdLst/>
              <a:ahLst/>
              <a:cxnLst/>
              <a:rect l="0" t="0" r="0" b="0"/>
              <a:pathLst>
                <a:path w="233949" h="538351">
                  <a:moveTo>
                    <a:pt x="138698" y="0"/>
                  </a:moveTo>
                  <a:lnTo>
                    <a:pt x="138698" y="0"/>
                  </a:lnTo>
                  <a:lnTo>
                    <a:pt x="138698" y="8838"/>
                  </a:lnTo>
                  <a:lnTo>
                    <a:pt x="136817" y="12865"/>
                  </a:lnTo>
                  <a:lnTo>
                    <a:pt x="135327" y="14927"/>
                  </a:lnTo>
                  <a:lnTo>
                    <a:pt x="127453" y="44835"/>
                  </a:lnTo>
                  <a:lnTo>
                    <a:pt x="117444" y="74247"/>
                  </a:lnTo>
                  <a:lnTo>
                    <a:pt x="107784" y="98042"/>
                  </a:lnTo>
                  <a:lnTo>
                    <a:pt x="95985" y="122967"/>
                  </a:lnTo>
                  <a:lnTo>
                    <a:pt x="83553" y="151597"/>
                  </a:lnTo>
                  <a:lnTo>
                    <a:pt x="75148" y="173915"/>
                  </a:lnTo>
                  <a:lnTo>
                    <a:pt x="66004" y="197945"/>
                  </a:lnTo>
                  <a:lnTo>
                    <a:pt x="54884" y="222737"/>
                  </a:lnTo>
                  <a:lnTo>
                    <a:pt x="44768" y="245985"/>
                  </a:lnTo>
                  <a:lnTo>
                    <a:pt x="35568" y="268782"/>
                  </a:lnTo>
                  <a:lnTo>
                    <a:pt x="26775" y="293025"/>
                  </a:lnTo>
                  <a:lnTo>
                    <a:pt x="20046" y="317911"/>
                  </a:lnTo>
                  <a:lnTo>
                    <a:pt x="13997" y="343083"/>
                  </a:lnTo>
                  <a:lnTo>
                    <a:pt x="6605" y="368381"/>
                  </a:lnTo>
                  <a:lnTo>
                    <a:pt x="2379" y="391854"/>
                  </a:lnTo>
                  <a:lnTo>
                    <a:pt x="0" y="423022"/>
                  </a:lnTo>
                  <a:lnTo>
                    <a:pt x="1176" y="450131"/>
                  </a:lnTo>
                  <a:lnTo>
                    <a:pt x="7875" y="474156"/>
                  </a:lnTo>
                  <a:lnTo>
                    <a:pt x="22781" y="501236"/>
                  </a:lnTo>
                  <a:lnTo>
                    <a:pt x="38500" y="517206"/>
                  </a:lnTo>
                  <a:lnTo>
                    <a:pt x="59935" y="527504"/>
                  </a:lnTo>
                  <a:lnTo>
                    <a:pt x="87531" y="535024"/>
                  </a:lnTo>
                  <a:lnTo>
                    <a:pt x="118050" y="538350"/>
                  </a:lnTo>
                  <a:lnTo>
                    <a:pt x="149435" y="535964"/>
                  </a:lnTo>
                  <a:lnTo>
                    <a:pt x="172397" y="532658"/>
                  </a:lnTo>
                  <a:lnTo>
                    <a:pt x="201407" y="528158"/>
                  </a:lnTo>
                  <a:lnTo>
                    <a:pt x="233948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57" name="SMARTInkShape-Group6"/>
          <p:cNvGrpSpPr/>
          <p:nvPr/>
        </p:nvGrpSpPr>
        <p:grpSpPr>
          <a:xfrm>
            <a:off x="4045060" y="3067073"/>
            <a:ext cx="2279541" cy="806428"/>
            <a:chOff x="4045060" y="3067073"/>
            <a:chExt cx="2279541" cy="806428"/>
          </a:xfrm>
        </p:grpSpPr>
        <p:sp>
          <p:nvSpPr>
            <p:cNvPr id="2051" name="SMARTInkShape-16"/>
            <p:cNvSpPr/>
            <p:nvPr>
              <p:custDataLst>
                <p:tags r:id="rId4"/>
              </p:custDataLst>
            </p:nvPr>
          </p:nvSpPr>
          <p:spPr>
            <a:xfrm>
              <a:off x="4045060" y="3067073"/>
              <a:ext cx="88791" cy="679428"/>
            </a:xfrm>
            <a:custGeom>
              <a:avLst/>
              <a:gdLst/>
              <a:ahLst/>
              <a:cxnLst/>
              <a:rect l="0" t="0" r="0" b="0"/>
              <a:pathLst>
                <a:path w="88791" h="679428">
                  <a:moveTo>
                    <a:pt x="88790" y="6327"/>
                  </a:moveTo>
                  <a:lnTo>
                    <a:pt x="88790" y="6327"/>
                  </a:lnTo>
                  <a:lnTo>
                    <a:pt x="83323" y="6327"/>
                  </a:lnTo>
                  <a:lnTo>
                    <a:pt x="83028" y="5621"/>
                  </a:lnTo>
                  <a:lnTo>
                    <a:pt x="82702" y="2956"/>
                  </a:lnTo>
                  <a:lnTo>
                    <a:pt x="81909" y="1963"/>
                  </a:lnTo>
                  <a:lnTo>
                    <a:pt x="76996" y="239"/>
                  </a:lnTo>
                  <a:lnTo>
                    <a:pt x="70702" y="0"/>
                  </a:lnTo>
                  <a:lnTo>
                    <a:pt x="70381" y="698"/>
                  </a:lnTo>
                  <a:lnTo>
                    <a:pt x="69757" y="28521"/>
                  </a:lnTo>
                  <a:lnTo>
                    <a:pt x="67862" y="53280"/>
                  </a:lnTo>
                  <a:lnTo>
                    <a:pt x="64715" y="78800"/>
                  </a:lnTo>
                  <a:lnTo>
                    <a:pt x="63783" y="108704"/>
                  </a:lnTo>
                  <a:lnTo>
                    <a:pt x="61625" y="139907"/>
                  </a:lnTo>
                  <a:lnTo>
                    <a:pt x="59077" y="162357"/>
                  </a:lnTo>
                  <a:lnTo>
                    <a:pt x="57946" y="188798"/>
                  </a:lnTo>
                  <a:lnTo>
                    <a:pt x="55561" y="217012"/>
                  </a:lnTo>
                  <a:lnTo>
                    <a:pt x="52149" y="246015"/>
                  </a:lnTo>
                  <a:lnTo>
                    <a:pt x="48281" y="275368"/>
                  </a:lnTo>
                  <a:lnTo>
                    <a:pt x="42329" y="304876"/>
                  </a:lnTo>
                  <a:lnTo>
                    <a:pt x="35685" y="334455"/>
                  </a:lnTo>
                  <a:lnTo>
                    <a:pt x="30380" y="364063"/>
                  </a:lnTo>
                  <a:lnTo>
                    <a:pt x="25671" y="395567"/>
                  </a:lnTo>
                  <a:lnTo>
                    <a:pt x="23427" y="411870"/>
                  </a:lnTo>
                  <a:lnTo>
                    <a:pt x="19053" y="443155"/>
                  </a:lnTo>
                  <a:lnTo>
                    <a:pt x="14757" y="472817"/>
                  </a:lnTo>
                  <a:lnTo>
                    <a:pt x="10496" y="500112"/>
                  </a:lnTo>
                  <a:lnTo>
                    <a:pt x="6250" y="526353"/>
                  </a:lnTo>
                  <a:lnTo>
                    <a:pt x="2717" y="552128"/>
                  </a:lnTo>
                  <a:lnTo>
                    <a:pt x="1146" y="577694"/>
                  </a:lnTo>
                  <a:lnTo>
                    <a:pt x="262" y="609146"/>
                  </a:lnTo>
                  <a:lnTo>
                    <a:pt x="0" y="636339"/>
                  </a:lnTo>
                  <a:lnTo>
                    <a:pt x="4931" y="666775"/>
                  </a:lnTo>
                  <a:lnTo>
                    <a:pt x="5367" y="668876"/>
                  </a:lnTo>
                  <a:lnTo>
                    <a:pt x="12590" y="679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2" name="SMARTInkShape-17"/>
            <p:cNvSpPr/>
            <p:nvPr>
              <p:custDataLst>
                <p:tags r:id="rId5"/>
              </p:custDataLst>
            </p:nvPr>
          </p:nvSpPr>
          <p:spPr>
            <a:xfrm>
              <a:off x="4121737" y="3266643"/>
              <a:ext cx="335964" cy="295708"/>
            </a:xfrm>
            <a:custGeom>
              <a:avLst/>
              <a:gdLst/>
              <a:ahLst/>
              <a:cxnLst/>
              <a:rect l="0" t="0" r="0" b="0"/>
              <a:pathLst>
                <a:path w="335964" h="295708">
                  <a:moveTo>
                    <a:pt x="335963" y="9957"/>
                  </a:moveTo>
                  <a:lnTo>
                    <a:pt x="335963" y="9957"/>
                  </a:lnTo>
                  <a:lnTo>
                    <a:pt x="332592" y="9957"/>
                  </a:lnTo>
                  <a:lnTo>
                    <a:pt x="331599" y="9251"/>
                  </a:lnTo>
                  <a:lnTo>
                    <a:pt x="330937" y="8075"/>
                  </a:lnTo>
                  <a:lnTo>
                    <a:pt x="330495" y="6586"/>
                  </a:lnTo>
                  <a:lnTo>
                    <a:pt x="328790" y="5593"/>
                  </a:lnTo>
                  <a:lnTo>
                    <a:pt x="301376" y="0"/>
                  </a:lnTo>
                  <a:lnTo>
                    <a:pt x="271564" y="7561"/>
                  </a:lnTo>
                  <a:lnTo>
                    <a:pt x="245004" y="11365"/>
                  </a:lnTo>
                  <a:lnTo>
                    <a:pt x="221053" y="18606"/>
                  </a:lnTo>
                  <a:lnTo>
                    <a:pt x="196082" y="27806"/>
                  </a:lnTo>
                  <a:lnTo>
                    <a:pt x="170809" y="36882"/>
                  </a:lnTo>
                  <a:lnTo>
                    <a:pt x="145447" y="46628"/>
                  </a:lnTo>
                  <a:lnTo>
                    <a:pt x="114964" y="59612"/>
                  </a:lnTo>
                  <a:lnTo>
                    <a:pt x="84196" y="71401"/>
                  </a:lnTo>
                  <a:lnTo>
                    <a:pt x="57004" y="86587"/>
                  </a:lnTo>
                  <a:lnTo>
                    <a:pt x="26282" y="107380"/>
                  </a:lnTo>
                  <a:lnTo>
                    <a:pt x="13240" y="124268"/>
                  </a:lnTo>
                  <a:lnTo>
                    <a:pt x="3869" y="141192"/>
                  </a:lnTo>
                  <a:lnTo>
                    <a:pt x="0" y="165502"/>
                  </a:lnTo>
                  <a:lnTo>
                    <a:pt x="380" y="172927"/>
                  </a:lnTo>
                  <a:lnTo>
                    <a:pt x="5265" y="188302"/>
                  </a:lnTo>
                  <a:lnTo>
                    <a:pt x="28237" y="216270"/>
                  </a:lnTo>
                  <a:lnTo>
                    <a:pt x="39740" y="225829"/>
                  </a:lnTo>
                  <a:lnTo>
                    <a:pt x="68239" y="239597"/>
                  </a:lnTo>
                  <a:lnTo>
                    <a:pt x="97832" y="255695"/>
                  </a:lnTo>
                  <a:lnTo>
                    <a:pt x="122492" y="264880"/>
                  </a:lnTo>
                  <a:lnTo>
                    <a:pt x="147672" y="272070"/>
                  </a:lnTo>
                  <a:lnTo>
                    <a:pt x="173007" y="282040"/>
                  </a:lnTo>
                  <a:lnTo>
                    <a:pt x="204030" y="287911"/>
                  </a:lnTo>
                  <a:lnTo>
                    <a:pt x="240713" y="295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3" name="SMARTInkShape-18"/>
            <p:cNvSpPr/>
            <p:nvPr>
              <p:custDataLst>
                <p:tags r:id="rId6"/>
              </p:custDataLst>
            </p:nvPr>
          </p:nvSpPr>
          <p:spPr>
            <a:xfrm>
              <a:off x="4470694" y="3460750"/>
              <a:ext cx="177107" cy="190381"/>
            </a:xfrm>
            <a:custGeom>
              <a:avLst/>
              <a:gdLst/>
              <a:ahLst/>
              <a:cxnLst/>
              <a:rect l="0" t="0" r="0" b="0"/>
              <a:pathLst>
                <a:path w="177107" h="190381">
                  <a:moveTo>
                    <a:pt x="44156" y="0"/>
                  </a:moveTo>
                  <a:lnTo>
                    <a:pt x="44156" y="0"/>
                  </a:lnTo>
                  <a:lnTo>
                    <a:pt x="18742" y="27296"/>
                  </a:lnTo>
                  <a:lnTo>
                    <a:pt x="8876" y="46817"/>
                  </a:lnTo>
                  <a:lnTo>
                    <a:pt x="1195" y="76214"/>
                  </a:lnTo>
                  <a:lnTo>
                    <a:pt x="0" y="96507"/>
                  </a:lnTo>
                  <a:lnTo>
                    <a:pt x="5199" y="127993"/>
                  </a:lnTo>
                  <a:lnTo>
                    <a:pt x="9173" y="142973"/>
                  </a:lnTo>
                  <a:lnTo>
                    <a:pt x="21907" y="160677"/>
                  </a:lnTo>
                  <a:lnTo>
                    <a:pt x="38010" y="175881"/>
                  </a:lnTo>
                  <a:lnTo>
                    <a:pt x="58150" y="185887"/>
                  </a:lnTo>
                  <a:lnTo>
                    <a:pt x="88776" y="189893"/>
                  </a:lnTo>
                  <a:lnTo>
                    <a:pt x="114039" y="190380"/>
                  </a:lnTo>
                  <a:lnTo>
                    <a:pt x="133066" y="183723"/>
                  </a:lnTo>
                  <a:lnTo>
                    <a:pt x="149024" y="173195"/>
                  </a:lnTo>
                  <a:lnTo>
                    <a:pt x="160208" y="161540"/>
                  </a:lnTo>
                  <a:lnTo>
                    <a:pt x="172946" y="136252"/>
                  </a:lnTo>
                  <a:lnTo>
                    <a:pt x="176605" y="113619"/>
                  </a:lnTo>
                  <a:lnTo>
                    <a:pt x="177106" y="101297"/>
                  </a:lnTo>
                  <a:lnTo>
                    <a:pt x="173566" y="88765"/>
                  </a:lnTo>
                  <a:lnTo>
                    <a:pt x="156786" y="57696"/>
                  </a:lnTo>
                  <a:lnTo>
                    <a:pt x="148541" y="49631"/>
                  </a:lnTo>
                  <a:lnTo>
                    <a:pt x="119887" y="36387"/>
                  </a:lnTo>
                  <a:lnTo>
                    <a:pt x="93570" y="32360"/>
                  </a:lnTo>
                  <a:lnTo>
                    <a:pt x="75495" y="33812"/>
                  </a:lnTo>
                  <a:lnTo>
                    <a:pt x="63729" y="37605"/>
                  </a:lnTo>
                  <a:lnTo>
                    <a:pt x="53796" y="43995"/>
                  </a:lnTo>
                  <a:lnTo>
                    <a:pt x="27326" y="73347"/>
                  </a:lnTo>
                  <a:lnTo>
                    <a:pt x="17924" y="86565"/>
                  </a:lnTo>
                  <a:lnTo>
                    <a:pt x="12891" y="105422"/>
                  </a:lnTo>
                  <a:lnTo>
                    <a:pt x="1240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4" name="SMARTInkShape-19"/>
            <p:cNvSpPr/>
            <p:nvPr>
              <p:custDataLst>
                <p:tags r:id="rId7"/>
              </p:custDataLst>
            </p:nvPr>
          </p:nvSpPr>
          <p:spPr>
            <a:xfrm>
              <a:off x="4743559" y="3479800"/>
              <a:ext cx="469792" cy="247651"/>
            </a:xfrm>
            <a:custGeom>
              <a:avLst/>
              <a:gdLst/>
              <a:ahLst/>
              <a:cxnLst/>
              <a:rect l="0" t="0" r="0" b="0"/>
              <a:pathLst>
                <a:path w="469792" h="247651">
                  <a:moveTo>
                    <a:pt x="31641" y="0"/>
                  </a:moveTo>
                  <a:lnTo>
                    <a:pt x="31641" y="0"/>
                  </a:lnTo>
                  <a:lnTo>
                    <a:pt x="37730" y="0"/>
                  </a:lnTo>
                  <a:lnTo>
                    <a:pt x="37989" y="24570"/>
                  </a:lnTo>
                  <a:lnTo>
                    <a:pt x="34620" y="39736"/>
                  </a:lnTo>
                  <a:lnTo>
                    <a:pt x="21981" y="70065"/>
                  </a:lnTo>
                  <a:lnTo>
                    <a:pt x="16171" y="98664"/>
                  </a:lnTo>
                  <a:lnTo>
                    <a:pt x="6155" y="127937"/>
                  </a:lnTo>
                  <a:lnTo>
                    <a:pt x="716" y="149440"/>
                  </a:lnTo>
                  <a:lnTo>
                    <a:pt x="0" y="166130"/>
                  </a:lnTo>
                  <a:lnTo>
                    <a:pt x="1821" y="170967"/>
                  </a:lnTo>
                  <a:lnTo>
                    <a:pt x="3294" y="173244"/>
                  </a:lnTo>
                  <a:lnTo>
                    <a:pt x="4982" y="174058"/>
                  </a:lnTo>
                  <a:lnTo>
                    <a:pt x="6813" y="173894"/>
                  </a:lnTo>
                  <a:lnTo>
                    <a:pt x="12761" y="172174"/>
                  </a:lnTo>
                  <a:lnTo>
                    <a:pt x="14821" y="171933"/>
                  </a:lnTo>
                  <a:lnTo>
                    <a:pt x="28266" y="161406"/>
                  </a:lnTo>
                  <a:lnTo>
                    <a:pt x="57953" y="132375"/>
                  </a:lnTo>
                  <a:lnTo>
                    <a:pt x="82621" y="105876"/>
                  </a:lnTo>
                  <a:lnTo>
                    <a:pt x="107876" y="80416"/>
                  </a:lnTo>
                  <a:lnTo>
                    <a:pt x="139596" y="59308"/>
                  </a:lnTo>
                  <a:lnTo>
                    <a:pt x="170784" y="46521"/>
                  </a:lnTo>
                  <a:lnTo>
                    <a:pt x="188164" y="44859"/>
                  </a:lnTo>
                  <a:lnTo>
                    <a:pt x="194810" y="46513"/>
                  </a:lnTo>
                  <a:lnTo>
                    <a:pt x="197571" y="47942"/>
                  </a:lnTo>
                  <a:lnTo>
                    <a:pt x="202519" y="53293"/>
                  </a:lnTo>
                  <a:lnTo>
                    <a:pt x="206364" y="60375"/>
                  </a:lnTo>
                  <a:lnTo>
                    <a:pt x="214286" y="90846"/>
                  </a:lnTo>
                  <a:lnTo>
                    <a:pt x="215593" y="120906"/>
                  </a:lnTo>
                  <a:lnTo>
                    <a:pt x="215027" y="139071"/>
                  </a:lnTo>
                  <a:lnTo>
                    <a:pt x="209829" y="169408"/>
                  </a:lnTo>
                  <a:lnTo>
                    <a:pt x="209700" y="172205"/>
                  </a:lnTo>
                  <a:lnTo>
                    <a:pt x="212889" y="182884"/>
                  </a:lnTo>
                  <a:lnTo>
                    <a:pt x="218302" y="191614"/>
                  </a:lnTo>
                  <a:lnTo>
                    <a:pt x="222317" y="194523"/>
                  </a:lnTo>
                  <a:lnTo>
                    <a:pt x="228543" y="196161"/>
                  </a:lnTo>
                  <a:lnTo>
                    <a:pt x="230643" y="196390"/>
                  </a:lnTo>
                  <a:lnTo>
                    <a:pt x="236738" y="192882"/>
                  </a:lnTo>
                  <a:lnTo>
                    <a:pt x="267956" y="169080"/>
                  </a:lnTo>
                  <a:lnTo>
                    <a:pt x="296639" y="146296"/>
                  </a:lnTo>
                  <a:lnTo>
                    <a:pt x="306757" y="138398"/>
                  </a:lnTo>
                  <a:lnTo>
                    <a:pt x="323647" y="130690"/>
                  </a:lnTo>
                  <a:lnTo>
                    <a:pt x="353480" y="127216"/>
                  </a:lnTo>
                  <a:lnTo>
                    <a:pt x="356268" y="127144"/>
                  </a:lnTo>
                  <a:lnTo>
                    <a:pt x="366931" y="130414"/>
                  </a:lnTo>
                  <a:lnTo>
                    <a:pt x="373040" y="135808"/>
                  </a:lnTo>
                  <a:lnTo>
                    <a:pt x="389270" y="163127"/>
                  </a:lnTo>
                  <a:lnTo>
                    <a:pt x="402049" y="193863"/>
                  </a:lnTo>
                  <a:lnTo>
                    <a:pt x="414522" y="215785"/>
                  </a:lnTo>
                  <a:lnTo>
                    <a:pt x="425898" y="226685"/>
                  </a:lnTo>
                  <a:lnTo>
                    <a:pt x="454853" y="246362"/>
                  </a:lnTo>
                  <a:lnTo>
                    <a:pt x="46979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5" name="SMARTInkShape-20"/>
            <p:cNvSpPr/>
            <p:nvPr>
              <p:custDataLst>
                <p:tags r:id="rId8"/>
              </p:custDataLst>
            </p:nvPr>
          </p:nvSpPr>
          <p:spPr>
            <a:xfrm>
              <a:off x="5334085" y="3498850"/>
              <a:ext cx="438066" cy="266701"/>
            </a:xfrm>
            <a:custGeom>
              <a:avLst/>
              <a:gdLst/>
              <a:ahLst/>
              <a:cxnLst/>
              <a:rect l="0" t="0" r="0" b="0"/>
              <a:pathLst>
                <a:path w="438066" h="266701">
                  <a:moveTo>
                    <a:pt x="6265" y="0"/>
                  </a:moveTo>
                  <a:lnTo>
                    <a:pt x="6265" y="0"/>
                  </a:lnTo>
                  <a:lnTo>
                    <a:pt x="15725" y="9460"/>
                  </a:lnTo>
                  <a:lnTo>
                    <a:pt x="17525" y="15022"/>
                  </a:lnTo>
                  <a:lnTo>
                    <a:pt x="18881" y="45840"/>
                  </a:lnTo>
                  <a:lnTo>
                    <a:pt x="13927" y="76383"/>
                  </a:lnTo>
                  <a:lnTo>
                    <a:pt x="8424" y="107974"/>
                  </a:lnTo>
                  <a:lnTo>
                    <a:pt x="3178" y="136332"/>
                  </a:lnTo>
                  <a:lnTo>
                    <a:pt x="106" y="166438"/>
                  </a:lnTo>
                  <a:lnTo>
                    <a:pt x="0" y="172280"/>
                  </a:lnTo>
                  <a:lnTo>
                    <a:pt x="1834" y="177228"/>
                  </a:lnTo>
                  <a:lnTo>
                    <a:pt x="4295" y="181779"/>
                  </a:lnTo>
                  <a:lnTo>
                    <a:pt x="5390" y="186154"/>
                  </a:lnTo>
                  <a:lnTo>
                    <a:pt x="6387" y="187603"/>
                  </a:lnTo>
                  <a:lnTo>
                    <a:pt x="7758" y="188568"/>
                  </a:lnTo>
                  <a:lnTo>
                    <a:pt x="11867" y="189642"/>
                  </a:lnTo>
                  <a:lnTo>
                    <a:pt x="18397" y="190119"/>
                  </a:lnTo>
                  <a:lnTo>
                    <a:pt x="21408" y="188835"/>
                  </a:lnTo>
                  <a:lnTo>
                    <a:pt x="51725" y="162873"/>
                  </a:lnTo>
                  <a:lnTo>
                    <a:pt x="79686" y="135889"/>
                  </a:lnTo>
                  <a:lnTo>
                    <a:pt x="100691" y="111682"/>
                  </a:lnTo>
                  <a:lnTo>
                    <a:pt x="131116" y="83287"/>
                  </a:lnTo>
                  <a:lnTo>
                    <a:pt x="158241" y="59177"/>
                  </a:lnTo>
                  <a:lnTo>
                    <a:pt x="170471" y="50995"/>
                  </a:lnTo>
                  <a:lnTo>
                    <a:pt x="198392" y="39238"/>
                  </a:lnTo>
                  <a:lnTo>
                    <a:pt x="200672" y="39564"/>
                  </a:lnTo>
                  <a:lnTo>
                    <a:pt x="208168" y="43667"/>
                  </a:lnTo>
                  <a:lnTo>
                    <a:pt x="212452" y="50960"/>
                  </a:lnTo>
                  <a:lnTo>
                    <a:pt x="214819" y="62057"/>
                  </a:lnTo>
                  <a:lnTo>
                    <a:pt x="215756" y="91762"/>
                  </a:lnTo>
                  <a:lnTo>
                    <a:pt x="215810" y="122887"/>
                  </a:lnTo>
                  <a:lnTo>
                    <a:pt x="216519" y="138952"/>
                  </a:lnTo>
                  <a:lnTo>
                    <a:pt x="223654" y="163485"/>
                  </a:lnTo>
                  <a:lnTo>
                    <a:pt x="237069" y="179822"/>
                  </a:lnTo>
                  <a:lnTo>
                    <a:pt x="243135" y="182226"/>
                  </a:lnTo>
                  <a:lnTo>
                    <a:pt x="258528" y="183770"/>
                  </a:lnTo>
                  <a:lnTo>
                    <a:pt x="274332" y="180666"/>
                  </a:lnTo>
                  <a:lnTo>
                    <a:pt x="305718" y="163746"/>
                  </a:lnTo>
                  <a:lnTo>
                    <a:pt x="337435" y="144883"/>
                  </a:lnTo>
                  <a:lnTo>
                    <a:pt x="352623" y="136360"/>
                  </a:lnTo>
                  <a:lnTo>
                    <a:pt x="360345" y="134688"/>
                  </a:lnTo>
                  <a:lnTo>
                    <a:pt x="368480" y="135826"/>
                  </a:lnTo>
                  <a:lnTo>
                    <a:pt x="379112" y="140433"/>
                  </a:lnTo>
                  <a:lnTo>
                    <a:pt x="389025" y="148311"/>
                  </a:lnTo>
                  <a:lnTo>
                    <a:pt x="395626" y="157930"/>
                  </a:lnTo>
                  <a:lnTo>
                    <a:pt x="402955" y="187615"/>
                  </a:lnTo>
                  <a:lnTo>
                    <a:pt x="414858" y="219183"/>
                  </a:lnTo>
                  <a:lnTo>
                    <a:pt x="428897" y="249697"/>
                  </a:lnTo>
                  <a:lnTo>
                    <a:pt x="43806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6" name="SMARTInkShape-21"/>
            <p:cNvSpPr/>
            <p:nvPr>
              <p:custDataLst>
                <p:tags r:id="rId9"/>
              </p:custDataLst>
            </p:nvPr>
          </p:nvSpPr>
          <p:spPr>
            <a:xfrm>
              <a:off x="5822950" y="3486445"/>
              <a:ext cx="501651" cy="387056"/>
            </a:xfrm>
            <a:custGeom>
              <a:avLst/>
              <a:gdLst/>
              <a:ahLst/>
              <a:cxnLst/>
              <a:rect l="0" t="0" r="0" b="0"/>
              <a:pathLst>
                <a:path w="501651" h="387056">
                  <a:moveTo>
                    <a:pt x="0" y="152105"/>
                  </a:moveTo>
                  <a:lnTo>
                    <a:pt x="0" y="152105"/>
                  </a:lnTo>
                  <a:lnTo>
                    <a:pt x="5467" y="152105"/>
                  </a:lnTo>
                  <a:lnTo>
                    <a:pt x="11245" y="147741"/>
                  </a:lnTo>
                  <a:lnTo>
                    <a:pt x="24624" y="142645"/>
                  </a:lnTo>
                  <a:lnTo>
                    <a:pt x="52995" y="122296"/>
                  </a:lnTo>
                  <a:lnTo>
                    <a:pt x="82555" y="99847"/>
                  </a:lnTo>
                  <a:lnTo>
                    <a:pt x="112184" y="71586"/>
                  </a:lnTo>
                  <a:lnTo>
                    <a:pt x="126443" y="55519"/>
                  </a:lnTo>
                  <a:lnTo>
                    <a:pt x="143880" y="30514"/>
                  </a:lnTo>
                  <a:lnTo>
                    <a:pt x="145764" y="18910"/>
                  </a:lnTo>
                  <a:lnTo>
                    <a:pt x="145859" y="16742"/>
                  </a:lnTo>
                  <a:lnTo>
                    <a:pt x="144083" y="12451"/>
                  </a:lnTo>
                  <a:lnTo>
                    <a:pt x="142622" y="10319"/>
                  </a:lnTo>
                  <a:lnTo>
                    <a:pt x="139117" y="7950"/>
                  </a:lnTo>
                  <a:lnTo>
                    <a:pt x="135208" y="6191"/>
                  </a:lnTo>
                  <a:lnTo>
                    <a:pt x="131118" y="3058"/>
                  </a:lnTo>
                  <a:lnTo>
                    <a:pt x="125067" y="1195"/>
                  </a:lnTo>
                  <a:lnTo>
                    <a:pt x="109685" y="0"/>
                  </a:lnTo>
                  <a:lnTo>
                    <a:pt x="97254" y="3163"/>
                  </a:lnTo>
                  <a:lnTo>
                    <a:pt x="80411" y="11259"/>
                  </a:lnTo>
                  <a:lnTo>
                    <a:pt x="55737" y="33842"/>
                  </a:lnTo>
                  <a:lnTo>
                    <a:pt x="49937" y="42159"/>
                  </a:lnTo>
                  <a:lnTo>
                    <a:pt x="46075" y="58145"/>
                  </a:lnTo>
                  <a:lnTo>
                    <a:pt x="44593" y="89601"/>
                  </a:lnTo>
                  <a:lnTo>
                    <a:pt x="47863" y="107950"/>
                  </a:lnTo>
                  <a:lnTo>
                    <a:pt x="64848" y="136942"/>
                  </a:lnTo>
                  <a:lnTo>
                    <a:pt x="75110" y="149886"/>
                  </a:lnTo>
                  <a:lnTo>
                    <a:pt x="90458" y="159287"/>
                  </a:lnTo>
                  <a:lnTo>
                    <a:pt x="114608" y="168079"/>
                  </a:lnTo>
                  <a:lnTo>
                    <a:pt x="146090" y="170750"/>
                  </a:lnTo>
                  <a:lnTo>
                    <a:pt x="176527" y="170369"/>
                  </a:lnTo>
                  <a:lnTo>
                    <a:pt x="201333" y="166062"/>
                  </a:lnTo>
                  <a:lnTo>
                    <a:pt x="225852" y="161022"/>
                  </a:lnTo>
                  <a:lnTo>
                    <a:pt x="246836" y="157804"/>
                  </a:lnTo>
                  <a:lnTo>
                    <a:pt x="272890" y="148553"/>
                  </a:lnTo>
                  <a:lnTo>
                    <a:pt x="295047" y="146308"/>
                  </a:lnTo>
                  <a:lnTo>
                    <a:pt x="308652" y="149290"/>
                  </a:lnTo>
                  <a:lnTo>
                    <a:pt x="311601" y="150934"/>
                  </a:lnTo>
                  <a:lnTo>
                    <a:pt x="313568" y="152736"/>
                  </a:lnTo>
                  <a:lnTo>
                    <a:pt x="321346" y="163477"/>
                  </a:lnTo>
                  <a:lnTo>
                    <a:pt x="329220" y="194552"/>
                  </a:lnTo>
                  <a:lnTo>
                    <a:pt x="335581" y="223219"/>
                  </a:lnTo>
                  <a:lnTo>
                    <a:pt x="339882" y="233336"/>
                  </a:lnTo>
                  <a:lnTo>
                    <a:pt x="357216" y="261820"/>
                  </a:lnTo>
                  <a:lnTo>
                    <a:pt x="383024" y="293284"/>
                  </a:lnTo>
                  <a:lnTo>
                    <a:pt x="409358" y="319386"/>
                  </a:lnTo>
                  <a:lnTo>
                    <a:pt x="437271" y="341154"/>
                  </a:lnTo>
                  <a:lnTo>
                    <a:pt x="467668" y="366533"/>
                  </a:lnTo>
                  <a:lnTo>
                    <a:pt x="476529" y="373448"/>
                  </a:lnTo>
                  <a:lnTo>
                    <a:pt x="501650" y="387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60" name="SMARTInkShape-Group7"/>
          <p:cNvGrpSpPr/>
          <p:nvPr/>
        </p:nvGrpSpPr>
        <p:grpSpPr>
          <a:xfrm>
            <a:off x="6864227" y="2224408"/>
            <a:ext cx="89024" cy="1515743"/>
            <a:chOff x="6864227" y="2224408"/>
            <a:chExt cx="89024" cy="1515743"/>
          </a:xfrm>
        </p:grpSpPr>
        <p:sp>
          <p:nvSpPr>
            <p:cNvPr id="2058" name="SMARTInkShape-22"/>
            <p:cNvSpPr/>
            <p:nvPr>
              <p:custDataLst>
                <p:tags r:id="rId2"/>
              </p:custDataLst>
            </p:nvPr>
          </p:nvSpPr>
          <p:spPr>
            <a:xfrm>
              <a:off x="6865706" y="3549934"/>
              <a:ext cx="68484" cy="190217"/>
            </a:xfrm>
            <a:custGeom>
              <a:avLst/>
              <a:gdLst/>
              <a:ahLst/>
              <a:cxnLst/>
              <a:rect l="0" t="0" r="0" b="0"/>
              <a:pathLst>
                <a:path w="68484" h="190217">
                  <a:moveTo>
                    <a:pt x="62144" y="12416"/>
                  </a:moveTo>
                  <a:lnTo>
                    <a:pt x="62144" y="12416"/>
                  </a:lnTo>
                  <a:lnTo>
                    <a:pt x="62144" y="9045"/>
                  </a:lnTo>
                  <a:lnTo>
                    <a:pt x="61439" y="8052"/>
                  </a:lnTo>
                  <a:lnTo>
                    <a:pt x="60262" y="7390"/>
                  </a:lnTo>
                  <a:lnTo>
                    <a:pt x="58772" y="6949"/>
                  </a:lnTo>
                  <a:lnTo>
                    <a:pt x="57780" y="5949"/>
                  </a:lnTo>
                  <a:lnTo>
                    <a:pt x="56676" y="2956"/>
                  </a:lnTo>
                  <a:lnTo>
                    <a:pt x="54971" y="1876"/>
                  </a:lnTo>
                  <a:lnTo>
                    <a:pt x="41565" y="0"/>
                  </a:lnTo>
                  <a:lnTo>
                    <a:pt x="31430" y="3171"/>
                  </a:lnTo>
                  <a:lnTo>
                    <a:pt x="19491" y="11950"/>
                  </a:lnTo>
                  <a:lnTo>
                    <a:pt x="7884" y="27558"/>
                  </a:lnTo>
                  <a:lnTo>
                    <a:pt x="1695" y="40029"/>
                  </a:lnTo>
                  <a:lnTo>
                    <a:pt x="0" y="48442"/>
                  </a:lnTo>
                  <a:lnTo>
                    <a:pt x="1128" y="56885"/>
                  </a:lnTo>
                  <a:lnTo>
                    <a:pt x="5730" y="67690"/>
                  </a:lnTo>
                  <a:lnTo>
                    <a:pt x="10260" y="72965"/>
                  </a:lnTo>
                  <a:lnTo>
                    <a:pt x="37729" y="90700"/>
                  </a:lnTo>
                  <a:lnTo>
                    <a:pt x="44473" y="93070"/>
                  </a:lnTo>
                  <a:lnTo>
                    <a:pt x="63970" y="94855"/>
                  </a:lnTo>
                  <a:lnTo>
                    <a:pt x="65478" y="94186"/>
                  </a:lnTo>
                  <a:lnTo>
                    <a:pt x="66483" y="93035"/>
                  </a:lnTo>
                  <a:lnTo>
                    <a:pt x="68483" y="88638"/>
                  </a:lnTo>
                  <a:lnTo>
                    <a:pt x="59655" y="88618"/>
                  </a:lnTo>
                  <a:lnTo>
                    <a:pt x="55628" y="90498"/>
                  </a:lnTo>
                  <a:lnTo>
                    <a:pt x="41531" y="100153"/>
                  </a:lnTo>
                  <a:lnTo>
                    <a:pt x="32800" y="123457"/>
                  </a:lnTo>
                  <a:lnTo>
                    <a:pt x="31813" y="141038"/>
                  </a:lnTo>
                  <a:lnTo>
                    <a:pt x="36924" y="170266"/>
                  </a:lnTo>
                  <a:lnTo>
                    <a:pt x="43094" y="190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9" name="SMARTInkShape-23"/>
            <p:cNvSpPr/>
            <p:nvPr>
              <p:custDataLst>
                <p:tags r:id="rId3"/>
              </p:custDataLst>
            </p:nvPr>
          </p:nvSpPr>
          <p:spPr>
            <a:xfrm>
              <a:off x="6864227" y="2224408"/>
              <a:ext cx="89024" cy="1083943"/>
            </a:xfrm>
            <a:custGeom>
              <a:avLst/>
              <a:gdLst/>
              <a:ahLst/>
              <a:cxnLst/>
              <a:rect l="0" t="0" r="0" b="0"/>
              <a:pathLst>
                <a:path w="89024" h="1083943">
                  <a:moveTo>
                    <a:pt x="0" y="0"/>
                  </a:moveTo>
                  <a:lnTo>
                    <a:pt x="0" y="0"/>
                  </a:lnTo>
                  <a:lnTo>
                    <a:pt x="45" y="13314"/>
                  </a:lnTo>
                  <a:lnTo>
                    <a:pt x="88" y="42722"/>
                  </a:lnTo>
                  <a:lnTo>
                    <a:pt x="107" y="72961"/>
                  </a:lnTo>
                  <a:lnTo>
                    <a:pt x="113" y="88927"/>
                  </a:lnTo>
                  <a:lnTo>
                    <a:pt x="116" y="105215"/>
                  </a:lnTo>
                  <a:lnTo>
                    <a:pt x="118" y="121719"/>
                  </a:lnTo>
                  <a:lnTo>
                    <a:pt x="120" y="138365"/>
                  </a:lnTo>
                  <a:lnTo>
                    <a:pt x="121" y="155107"/>
                  </a:lnTo>
                  <a:lnTo>
                    <a:pt x="121" y="171913"/>
                  </a:lnTo>
                  <a:lnTo>
                    <a:pt x="122" y="188762"/>
                  </a:lnTo>
                  <a:lnTo>
                    <a:pt x="123" y="205638"/>
                  </a:lnTo>
                  <a:lnTo>
                    <a:pt x="828" y="223240"/>
                  </a:lnTo>
                  <a:lnTo>
                    <a:pt x="2004" y="241324"/>
                  </a:lnTo>
                  <a:lnTo>
                    <a:pt x="3493" y="259730"/>
                  </a:lnTo>
                  <a:lnTo>
                    <a:pt x="4487" y="278350"/>
                  </a:lnTo>
                  <a:lnTo>
                    <a:pt x="5148" y="297114"/>
                  </a:lnTo>
                  <a:lnTo>
                    <a:pt x="5590" y="315974"/>
                  </a:lnTo>
                  <a:lnTo>
                    <a:pt x="6589" y="334896"/>
                  </a:lnTo>
                  <a:lnTo>
                    <a:pt x="7961" y="353862"/>
                  </a:lnTo>
                  <a:lnTo>
                    <a:pt x="9583" y="372855"/>
                  </a:lnTo>
                  <a:lnTo>
                    <a:pt x="11368" y="392573"/>
                  </a:lnTo>
                  <a:lnTo>
                    <a:pt x="13263" y="412774"/>
                  </a:lnTo>
                  <a:lnTo>
                    <a:pt x="15234" y="433296"/>
                  </a:lnTo>
                  <a:lnTo>
                    <a:pt x="16547" y="454034"/>
                  </a:lnTo>
                  <a:lnTo>
                    <a:pt x="17422" y="474914"/>
                  </a:lnTo>
                  <a:lnTo>
                    <a:pt x="18006" y="495890"/>
                  </a:lnTo>
                  <a:lnTo>
                    <a:pt x="19100" y="516930"/>
                  </a:lnTo>
                  <a:lnTo>
                    <a:pt x="20536" y="538011"/>
                  </a:lnTo>
                  <a:lnTo>
                    <a:pt x="22198" y="559122"/>
                  </a:lnTo>
                  <a:lnTo>
                    <a:pt x="24011" y="580251"/>
                  </a:lnTo>
                  <a:lnTo>
                    <a:pt x="25927" y="601392"/>
                  </a:lnTo>
                  <a:lnTo>
                    <a:pt x="27909" y="622542"/>
                  </a:lnTo>
                  <a:lnTo>
                    <a:pt x="29936" y="643698"/>
                  </a:lnTo>
                  <a:lnTo>
                    <a:pt x="31992" y="664857"/>
                  </a:lnTo>
                  <a:lnTo>
                    <a:pt x="34070" y="686019"/>
                  </a:lnTo>
                  <a:lnTo>
                    <a:pt x="36160" y="706476"/>
                  </a:lnTo>
                  <a:lnTo>
                    <a:pt x="38259" y="726465"/>
                  </a:lnTo>
                  <a:lnTo>
                    <a:pt x="40364" y="746141"/>
                  </a:lnTo>
                  <a:lnTo>
                    <a:pt x="42472" y="765608"/>
                  </a:lnTo>
                  <a:lnTo>
                    <a:pt x="44583" y="784936"/>
                  </a:lnTo>
                  <a:lnTo>
                    <a:pt x="46697" y="804171"/>
                  </a:lnTo>
                  <a:lnTo>
                    <a:pt x="48811" y="822639"/>
                  </a:lnTo>
                  <a:lnTo>
                    <a:pt x="50926" y="840596"/>
                  </a:lnTo>
                  <a:lnTo>
                    <a:pt x="53041" y="858211"/>
                  </a:lnTo>
                  <a:lnTo>
                    <a:pt x="54451" y="874894"/>
                  </a:lnTo>
                  <a:lnTo>
                    <a:pt x="56019" y="906600"/>
                  </a:lnTo>
                  <a:lnTo>
                    <a:pt x="58597" y="933392"/>
                  </a:lnTo>
                  <a:lnTo>
                    <a:pt x="62095" y="957059"/>
                  </a:lnTo>
                  <a:lnTo>
                    <a:pt x="66001" y="979336"/>
                  </a:lnTo>
                  <a:lnTo>
                    <a:pt x="72167" y="1008341"/>
                  </a:lnTo>
                  <a:lnTo>
                    <a:pt x="80802" y="1040059"/>
                  </a:lnTo>
                  <a:lnTo>
                    <a:pt x="82547" y="1051033"/>
                  </a:lnTo>
                  <a:lnTo>
                    <a:pt x="88361" y="1068652"/>
                  </a:lnTo>
                  <a:lnTo>
                    <a:pt x="89023" y="1083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599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 fontScale="25000" lnSpcReduction="20000"/>
          </a:bodyPr>
          <a:lstStyle/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320F"/>
              </a:buClr>
              <a:buSzTx/>
              <a:buFontTx/>
              <a:buAutoNum type="arabicPeriod"/>
              <a:tabLst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Wohlbegründete Furcht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320F"/>
              </a:buClr>
              <a:buSzTx/>
              <a:buFontTx/>
              <a:buAutoNum type="arabicPeriod"/>
              <a:tabLst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Aktualität und Individualität der Verfolgung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320F"/>
              </a:buClr>
              <a:buSzTx/>
              <a:buFontTx/>
              <a:buAutoNum type="arabicPeriod"/>
              <a:tabLst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Konventionsgründe  </a:t>
            </a:r>
          </a:p>
          <a:p>
            <a:pPr marL="457200" lvl="3" indent="-180000" algn="l">
              <a:spcBef>
                <a:spcPts val="1000"/>
              </a:spcBef>
              <a:buClr>
                <a:srgbClr val="E6320F"/>
              </a:buClr>
              <a:buFont typeface="Arial" pitchFamily="34" charset="0"/>
              <a:buChar char="•"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Rasse</a:t>
            </a:r>
          </a:p>
          <a:p>
            <a:pPr marL="457200" lvl="3" indent="-180000" algn="l">
              <a:spcBef>
                <a:spcPts val="1000"/>
              </a:spcBef>
              <a:buClr>
                <a:srgbClr val="E6320F"/>
              </a:buClr>
              <a:buFont typeface="Arial" pitchFamily="34" charset="0"/>
              <a:buChar char="•"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Religion</a:t>
            </a:r>
          </a:p>
          <a:p>
            <a:pPr marL="457200" lvl="3" indent="-180000" algn="l">
              <a:spcBef>
                <a:spcPts val="1000"/>
              </a:spcBef>
              <a:buClr>
                <a:srgbClr val="E6320F"/>
              </a:buClr>
              <a:buFont typeface="Arial" pitchFamily="34" charset="0"/>
              <a:buChar char="•"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Nationalität</a:t>
            </a:r>
          </a:p>
          <a:p>
            <a:pPr marL="457200" lvl="3" indent="-180000" algn="l">
              <a:spcBef>
                <a:spcPts val="1000"/>
              </a:spcBef>
              <a:buClr>
                <a:srgbClr val="E6320F"/>
              </a:buClr>
              <a:buFont typeface="Arial" pitchFamily="34" charset="0"/>
              <a:buChar char="•"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Zugehörigkeit zu einer bestimmten sozialen Gruppe </a:t>
            </a:r>
          </a:p>
          <a:p>
            <a:pPr marL="457200" lvl="3" indent="-180000" algn="l">
              <a:spcBef>
                <a:spcPts val="1000"/>
              </a:spcBef>
              <a:buClr>
                <a:srgbClr val="E6320F"/>
              </a:buClr>
              <a:buFont typeface="Arial" pitchFamily="34" charset="0"/>
              <a:buChar char="•"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Politischen Überzeugung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320F"/>
              </a:buClr>
              <a:buSzTx/>
              <a:buFontTx/>
              <a:buAutoNum type="arabicPeriod"/>
              <a:tabLst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Aufenthalt außerhalb des Heimatlandes 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320F"/>
              </a:buClr>
              <a:buSzTx/>
              <a:buFontTx/>
              <a:buAutoNum type="arabicPeriod"/>
              <a:tabLst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Schutzfähigkeit und Schutzwilligkeit 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320F"/>
              </a:buClr>
              <a:buSzTx/>
              <a:buFontTx/>
              <a:buAutoNum type="arabicPeriod"/>
              <a:tabLst/>
              <a:defRPr/>
            </a:pPr>
            <a:r>
              <a:rPr kumimoji="0" lang="de-AT" sz="76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Kein vorliegen eines Asylausschluss- oder Endigungsgrundes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7600" b="1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320F"/>
              </a:buClr>
              <a:buSzTx/>
              <a:buFont typeface="Wingdings" pitchFamily="2" charset="2"/>
              <a:buChar char="ð"/>
              <a:tabLst/>
              <a:defRPr/>
            </a:pPr>
            <a:r>
              <a:rPr kumimoji="0" lang="de-AT" sz="76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Glaubhaftmachung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de-DE" altLang="de-DE" sz="2400" b="1" spc="5" dirty="0">
                <a:solidFill>
                  <a:srgbClr val="71869B"/>
                </a:solidFill>
              </a:rPr>
              <a:t>Flüchtlingsbegriff</a:t>
            </a:r>
            <a:endParaRPr lang="de-DE" sz="2400" b="1" spc="5" dirty="0">
              <a:solidFill>
                <a:srgbClr val="71869B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5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/>
          </a:bodyPr>
          <a:lstStyle/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Zu prüfen nach Abweisung gem. § 3 AsylG / Aberkennung gem. § 7 AsylG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AW 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droht i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 HKS 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eine 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reale Gefahr 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einer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Verletzung 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von: </a:t>
            </a:r>
          </a:p>
          <a:p>
            <a:pPr marL="0" marR="0" lvl="1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 2 EMRK (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Recht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auf 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Leben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</a:p>
          <a:p>
            <a:pPr marL="0" marR="0" lvl="1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 3 EMRK (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Verbot 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der 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Folter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oder der Protokolle Nr. 6 oder 13 zur Konvention 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(Verbot 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der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Todesstrafe) 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bedeuten würde</a:t>
            </a:r>
          </a:p>
          <a:p>
            <a:pPr marL="0" marR="0" lvl="1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Für ihn als Zivilperson eine 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ernsthafte Bedrohung 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Lebens oder der 	Unversehrtheit 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infolge</a:t>
            </a: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willkürlicher Gewalt </a:t>
            </a: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 Rahmen eines internationalen 	oder innerstaatlichen Konfliktes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de-AT" altLang="de-DE" sz="2400" b="1" spc="5" dirty="0">
                <a:solidFill>
                  <a:srgbClr val="71869B"/>
                </a:solidFill>
              </a:rPr>
              <a:t>Subsidiärer Schutz</a:t>
            </a:r>
            <a:endParaRPr lang="de-DE" sz="2400" b="1" spc="5" dirty="0">
              <a:solidFill>
                <a:srgbClr val="71869B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9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Arten von ATB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Aufenthaltstitel aus Gründen des Art. 8 EMRK - § 55 AsylG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Aufenthaltstitel in besonders berücksichtigungswürdigen Fällen - § 56 AsylG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Aufenthaltsberechtigung besonderer Schutz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Menschenhandel, häusliche Gewalt)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§ 57 AsylG</a:t>
            </a: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de-DE" sz="2000" b="1" spc="5" dirty="0">
                <a:solidFill>
                  <a:srgbClr val="71869B"/>
                </a:solidFill>
              </a:rPr>
              <a:t>Aufenthaltstitel aus berücksichtigungswürdigen Gründen </a:t>
            </a:r>
            <a:r>
              <a:rPr lang="de-DE" altLang="de-DE" sz="2000" b="1" spc="5" dirty="0">
                <a:solidFill>
                  <a:srgbClr val="71869B"/>
                </a:solidFill>
              </a:rPr>
              <a:t>– ATB</a:t>
            </a:r>
            <a:endParaRPr lang="de-DE" sz="2000" b="1" spc="5" dirty="0">
              <a:solidFill>
                <a:srgbClr val="71869B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03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/>
          </a:bodyPr>
          <a:lstStyle/>
          <a:p>
            <a:pPr marL="0" marR="0" lvl="0" indent="-1800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Behördliche Maßnahme (Bescheid)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Erlassung bei: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Unrechtmäßigem Aufenthalt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Zurückweisung eines Asylantrags wegen Drittstaatsicherheit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Abweisung eines Asylantrags gem. §§ 3 und 8 AsylG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Aberkennung von Asyl (und keine Zuerkennung v. </a:t>
            </a: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Schutz) und </a:t>
            </a: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Schutz 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Abweisung eines Antrags auf Erteilung eines ATB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Entziehung/Versagung von regulärem Aufenthaltstitel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Frist für freiwillige Ausreise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§ 55 FPG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idR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Wochen ab Rechtskraft des Bescheides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Ev. mit Auflagen - § 56 FPG</a:t>
            </a:r>
          </a:p>
          <a:p>
            <a:pPr marL="0" marR="0" lvl="1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Gegebenenfalls: Erlassung eines Einreiseverbotes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altLang="de-DE" sz="3200" b="1" spc="5" dirty="0">
                <a:solidFill>
                  <a:srgbClr val="71869B"/>
                </a:solidFill>
              </a:rPr>
              <a:t>Rückkehrentscheidung</a:t>
            </a: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de-DE" altLang="de-DE" sz="3200" b="1" spc="5" dirty="0">
                <a:solidFill>
                  <a:srgbClr val="71869B"/>
                </a:solidFill>
              </a:rPr>
              <a:t>§ 52 FPG</a:t>
            </a:r>
            <a:endParaRPr lang="de-DE" sz="3200" b="1" spc="5" dirty="0">
              <a:solidFill>
                <a:srgbClr val="71869B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 kann Beschwerde beim Bundesverwaltungsgericht (</a:t>
            </a:r>
            <a:r>
              <a:rPr kumimoji="0" lang="de-DE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BVwG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erhoben werden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 </a:t>
            </a:r>
            <a:r>
              <a:rPr kumimoji="0" lang="de-DE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entscheiden unabhängige Richter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Rechtsberater sind unterstützend bzw. als Vertretung tätig (kein Rechtsanwaltszwang)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 Regelfall kann Bescheid bis zur Entscheidung des </a:t>
            </a:r>
            <a:r>
              <a:rPr kumimoji="0" lang="de-DE" sz="19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BVwG</a:t>
            </a:r>
            <a:r>
              <a:rPr kumimoji="0" lang="de-DE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nicht vollstreckt werden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Beschwerdefrist unterschiedlich (Normalfall 4 Wochen)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buClr>
                <a:srgbClr val="E6320F"/>
              </a:buClr>
              <a:defRPr/>
            </a:pPr>
            <a:r>
              <a:rPr lang="de-DE" sz="1900" b="1" dirty="0">
                <a:solidFill>
                  <a:srgbClr val="7186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Gegen Entscheidungen des </a:t>
            </a:r>
            <a:r>
              <a:rPr lang="de-DE" sz="1900" b="1" dirty="0" err="1">
                <a:solidFill>
                  <a:srgbClr val="7186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BVwG</a:t>
            </a:r>
            <a:r>
              <a:rPr lang="de-DE" sz="1900" b="1" dirty="0">
                <a:solidFill>
                  <a:srgbClr val="7186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kann Revision an den Verwaltungsgerichtshof (VwGH) und/oder Beschwerde an den Verfassungsgerichtshof (VfGH) erhoben werden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</a:rPr>
              <a:t>Beschwerdeverfahren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8615" y="6525344"/>
            <a:ext cx="9013376" cy="287633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  <a:ea typeface="Arial"/>
              </a:rPr>
              <a:t>Organisation</a:t>
            </a:r>
            <a:endParaRPr lang="de-DE" sz="32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1" y="1268760"/>
            <a:ext cx="8498761" cy="475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>
          <a:xfrm>
            <a:off x="6588224" y="1052736"/>
            <a:ext cx="2016224" cy="11604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prstClr val="white"/>
                </a:solidFill>
              </a:rPr>
              <a:t>Beirat der Staatendokumentation</a:t>
            </a:r>
          </a:p>
          <a:p>
            <a:pPr algn="ctr"/>
            <a:r>
              <a:rPr lang="de-DE" sz="1400" b="1" dirty="0">
                <a:solidFill>
                  <a:prstClr val="white"/>
                </a:solidFill>
              </a:rPr>
              <a:t>(BM.I, BMEIA, BVwG, VfGH, </a:t>
            </a:r>
            <a:r>
              <a:rPr lang="de-DE" sz="1400" b="1" dirty="0" err="1">
                <a:solidFill>
                  <a:prstClr val="white"/>
                </a:solidFill>
              </a:rPr>
              <a:t>VwGH</a:t>
            </a:r>
            <a:r>
              <a:rPr lang="de-DE" sz="1400" b="1" dirty="0">
                <a:solidFill>
                  <a:prstClr val="white"/>
                </a:solidFill>
              </a:rPr>
              <a:t>, Rotes Kreuz, UNHCR, ICMPD)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5508104" y="1925148"/>
            <a:ext cx="1224136" cy="35172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7884368" y="2213180"/>
            <a:ext cx="0" cy="1719876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6484" y="933871"/>
            <a:ext cx="9143999" cy="5564110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7108210" y="1711072"/>
            <a:ext cx="1963781" cy="9443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prstClr val="white"/>
                </a:solidFill>
              </a:rPr>
              <a:t>Beirat der Staatendokumentation</a:t>
            </a:r>
          </a:p>
        </p:txBody>
      </p:sp>
      <p:cxnSp>
        <p:nvCxnSpPr>
          <p:cNvPr id="26" name="Gerade Verbindung mit Pfeil 25"/>
          <p:cNvCxnSpPr>
            <a:cxnSpLocks/>
          </p:cNvCxnSpPr>
          <p:nvPr/>
        </p:nvCxnSpPr>
        <p:spPr>
          <a:xfrm flipH="1" flipV="1">
            <a:off x="5394453" y="1474143"/>
            <a:ext cx="1641867" cy="69662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6463373" y="2170770"/>
            <a:ext cx="590578" cy="466141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84" y="22284"/>
            <a:ext cx="2051720" cy="85907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E44A351-BDEE-4BF9-B5A7-459368241172}"/>
              </a:ext>
            </a:extLst>
          </p:cNvPr>
          <p:cNvSpPr/>
          <p:nvPr/>
        </p:nvSpPr>
        <p:spPr>
          <a:xfrm>
            <a:off x="5076064" y="2213180"/>
            <a:ext cx="1296136" cy="8557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02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 lnSpcReduction="10000"/>
          </a:bodyPr>
          <a:lstStyle/>
          <a:p>
            <a:pPr marL="0" lvl="1" algn="l">
              <a:lnSpc>
                <a:spcPct val="90000"/>
              </a:lnSpc>
              <a:spcBef>
                <a:spcPts val="1200"/>
              </a:spcBef>
            </a:pPr>
            <a:r>
              <a:rPr lang="de-AT" sz="2400" dirty="0">
                <a:solidFill>
                  <a:prstClr val="black"/>
                </a:solidFill>
                <a:ea typeface="Arial" pitchFamily="34" charset="0"/>
              </a:rPr>
              <a:t>Aufgabe: </a:t>
            </a:r>
          </a:p>
          <a:p>
            <a:pPr marL="742950" lvl="2" indent="-34290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de-AT" sz="2100" dirty="0">
                <a:solidFill>
                  <a:prstClr val="black"/>
                </a:solidFill>
                <a:ea typeface="Arial" pitchFamily="34" charset="0"/>
              </a:rPr>
              <a:t>Gibt Empfehlungen zur Führung der Staatendokumentation (</a:t>
            </a:r>
            <a:r>
              <a:rPr lang="de-AT" sz="2100" dirty="0" err="1">
                <a:solidFill>
                  <a:prstClr val="black"/>
                </a:solidFill>
                <a:ea typeface="Arial" pitchFamily="34" charset="0"/>
              </a:rPr>
              <a:t>Stdok</a:t>
            </a:r>
            <a:r>
              <a:rPr lang="de-AT" sz="2100" dirty="0">
                <a:solidFill>
                  <a:prstClr val="black"/>
                </a:solidFill>
                <a:ea typeface="Arial" pitchFamily="34" charset="0"/>
              </a:rPr>
              <a:t>) ab</a:t>
            </a:r>
          </a:p>
          <a:p>
            <a:pPr marL="742950" lvl="2" indent="-34290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de-AT" sz="2100" dirty="0">
                <a:solidFill>
                  <a:prstClr val="black"/>
                </a:solidFill>
                <a:ea typeface="Arial" pitchFamily="34" charset="0"/>
              </a:rPr>
              <a:t>Qualitätssicherung und qualitative Begleitung</a:t>
            </a:r>
          </a:p>
          <a:p>
            <a:pPr marL="400050" lvl="2" algn="l">
              <a:lnSpc>
                <a:spcPct val="90000"/>
              </a:lnSpc>
              <a:spcBef>
                <a:spcPts val="1200"/>
              </a:spcBef>
            </a:pPr>
            <a:endParaRPr lang="de-AT" sz="900" dirty="0">
              <a:solidFill>
                <a:prstClr val="black"/>
              </a:solidFill>
              <a:ea typeface="Arial" pitchFamily="34" charset="0"/>
            </a:endParaRPr>
          </a:p>
          <a:p>
            <a:pPr marL="0" lvl="1" algn="l">
              <a:lnSpc>
                <a:spcPct val="90000"/>
              </a:lnSpc>
              <a:spcBef>
                <a:spcPts val="1200"/>
              </a:spcBef>
            </a:pPr>
            <a:r>
              <a:rPr lang="de-AT" sz="2400" dirty="0">
                <a:solidFill>
                  <a:prstClr val="black"/>
                </a:solidFill>
                <a:ea typeface="Arial" pitchFamily="34" charset="0"/>
              </a:rPr>
              <a:t>Zusammensetzung:</a:t>
            </a:r>
          </a:p>
          <a:p>
            <a:pPr marL="0" lvl="1" algn="l">
              <a:lnSpc>
                <a:spcPct val="90000"/>
              </a:lnSpc>
              <a:spcBef>
                <a:spcPts val="1200"/>
              </a:spcBef>
            </a:pPr>
            <a:r>
              <a:rPr lang="de-AT" sz="2100" dirty="0">
                <a:solidFill>
                  <a:prstClr val="black"/>
                </a:solidFill>
                <a:ea typeface="Arial" pitchFamily="34" charset="0"/>
              </a:rPr>
              <a:t>Anerkannte Experten aus Flüchtlingswesen, Migration und internationale Beziehungen:</a:t>
            </a:r>
          </a:p>
          <a:p>
            <a:pPr marL="742950" lvl="2" indent="-34290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de-AT" sz="2100" dirty="0">
                <a:solidFill>
                  <a:prstClr val="black"/>
                </a:solidFill>
                <a:ea typeface="Arial" pitchFamily="34" charset="0"/>
              </a:rPr>
              <a:t>UNHCR</a:t>
            </a:r>
          </a:p>
          <a:p>
            <a:pPr marL="742950" lvl="2" indent="-34290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de-AT" sz="2100" dirty="0">
                <a:solidFill>
                  <a:prstClr val="black"/>
                </a:solidFill>
                <a:ea typeface="Arial" pitchFamily="34" charset="0"/>
              </a:rPr>
              <a:t>Rotes Kreuz</a:t>
            </a:r>
          </a:p>
          <a:p>
            <a:pPr marL="742950" lvl="2" indent="-34290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de-AT" sz="2100" dirty="0">
                <a:solidFill>
                  <a:prstClr val="black"/>
                </a:solidFill>
                <a:ea typeface="Arial" pitchFamily="34" charset="0"/>
              </a:rPr>
              <a:t>Höchstgerichte und BVwG</a:t>
            </a:r>
          </a:p>
          <a:p>
            <a:pPr marL="742950" lvl="2" indent="-34290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de-AT" sz="2100" dirty="0">
                <a:solidFill>
                  <a:prstClr val="black"/>
                </a:solidFill>
                <a:ea typeface="Arial" pitchFamily="34" charset="0"/>
              </a:rPr>
              <a:t>BM.I und </a:t>
            </a:r>
            <a:r>
              <a:rPr lang="de-AT" sz="2100" dirty="0" err="1">
                <a:solidFill>
                  <a:prstClr val="black"/>
                </a:solidFill>
                <a:ea typeface="Arial" pitchFamily="34" charset="0"/>
              </a:rPr>
              <a:t>BMeiA</a:t>
            </a:r>
            <a:r>
              <a:rPr lang="de-AT" sz="2100" dirty="0">
                <a:solidFill>
                  <a:prstClr val="black"/>
                </a:solidFill>
                <a:ea typeface="Arial" pitchFamily="34" charset="0"/>
              </a:rPr>
              <a:t>  </a:t>
            </a:r>
          </a:p>
          <a:p>
            <a:pPr marL="742950" lvl="2" indent="-34290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de-AT" sz="2100" dirty="0">
                <a:solidFill>
                  <a:prstClr val="black"/>
                </a:solidFill>
                <a:ea typeface="Arial" pitchFamily="34" charset="0"/>
              </a:rPr>
              <a:t>ICMPD</a:t>
            </a: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</a:rPr>
              <a:t>Beirat</a:t>
            </a:r>
            <a:endParaRPr lang="de-DE" sz="32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3000" dirty="0">
                <a:solidFill>
                  <a:prstClr val="black"/>
                </a:solidFill>
              </a:rPr>
              <a:t>Bereitstellung von Herkunftslandinformation für alle Instanzen des Asylverfahrens</a:t>
            </a:r>
          </a:p>
          <a:p>
            <a:pPr marL="342900" lvl="0" indent="-342900" algn="l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3000" dirty="0">
                <a:solidFill>
                  <a:prstClr val="black"/>
                </a:solidFill>
                <a:sym typeface="Wingdings" pitchFamily="2" charset="2"/>
              </a:rPr>
              <a:t>Wissenschaftliche Aufarbeitung dieser Informationen in den Produkten der </a:t>
            </a:r>
            <a:r>
              <a:rPr lang="de-DE" sz="3000" dirty="0" err="1">
                <a:solidFill>
                  <a:prstClr val="black"/>
                </a:solidFill>
                <a:sym typeface="Wingdings" pitchFamily="2" charset="2"/>
              </a:rPr>
              <a:t>Stdok</a:t>
            </a:r>
            <a:r>
              <a:rPr lang="de-DE" sz="3000" dirty="0">
                <a:solidFill>
                  <a:prstClr val="black"/>
                </a:solidFill>
                <a:sym typeface="Wingdings" pitchFamily="2" charset="2"/>
              </a:rPr>
              <a:t> nach objektiven Kriterien  (Methodologie)</a:t>
            </a:r>
          </a:p>
          <a:p>
            <a:pPr marL="342900" indent="-342900" algn="l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3000" dirty="0">
                <a:solidFill>
                  <a:prstClr val="black"/>
                </a:solidFill>
                <a:sym typeface="Wingdings" pitchFamily="2" charset="2"/>
              </a:rPr>
              <a:t>Übermittlung von Informationen an BVwG, </a:t>
            </a:r>
            <a:r>
              <a:rPr lang="de-DE" sz="3000" dirty="0" err="1">
                <a:solidFill>
                  <a:prstClr val="black"/>
                </a:solidFill>
                <a:sym typeface="Wingdings" pitchFamily="2" charset="2"/>
              </a:rPr>
              <a:t>VwGH</a:t>
            </a:r>
            <a:r>
              <a:rPr lang="de-DE" sz="3000" dirty="0">
                <a:solidFill>
                  <a:prstClr val="black"/>
                </a:solidFill>
                <a:sym typeface="Wingdings" pitchFamily="2" charset="2"/>
              </a:rPr>
              <a:t>, </a:t>
            </a:r>
            <a:r>
              <a:rPr lang="de-DE" sz="3000" dirty="0" err="1">
                <a:solidFill>
                  <a:prstClr val="black"/>
                </a:solidFill>
                <a:sym typeface="Wingdings" pitchFamily="2" charset="2"/>
              </a:rPr>
              <a:t>VfGH</a:t>
            </a:r>
            <a:r>
              <a:rPr lang="de-DE" sz="3000" dirty="0">
                <a:solidFill>
                  <a:prstClr val="black"/>
                </a:solidFill>
                <a:sym typeface="Wingdings" pitchFamily="2" charset="2"/>
              </a:rPr>
              <a:t> und BM.J im Wege der Amtshilfe</a:t>
            </a:r>
          </a:p>
          <a:p>
            <a:pPr marL="342900" lvl="0" indent="-342900" algn="l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3000" dirty="0">
                <a:solidFill>
                  <a:prstClr val="black"/>
                </a:solidFill>
                <a:sym typeface="Wingdings" pitchFamily="2" charset="2"/>
              </a:rPr>
              <a:t>Dokumentation und Ablage (Datenbanken)</a:t>
            </a: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</a:rPr>
              <a:t>Aufgaben</a:t>
            </a:r>
            <a:endParaRPr lang="de-DE" sz="32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BF6C21C-CB36-4AF0-9D21-86A219EF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1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3000" dirty="0">
                <a:solidFill>
                  <a:prstClr val="black"/>
                </a:solidFill>
                <a:sym typeface="Wingdings" pitchFamily="2" charset="2"/>
              </a:rPr>
              <a:t>Kooperationen mit</a:t>
            </a:r>
          </a:p>
          <a:p>
            <a:pPr marL="742950" lvl="1" indent="-285750" algn="l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de-DE" sz="2600" dirty="0">
                <a:solidFill>
                  <a:prstClr val="black"/>
                </a:solidFill>
                <a:sym typeface="Wingdings" pitchFamily="2" charset="2"/>
              </a:rPr>
              <a:t>UNHCR, IOM, ACCORD, ÖB, D-A-CH-L etc. </a:t>
            </a: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3000" dirty="0">
                <a:solidFill>
                  <a:prstClr val="black"/>
                </a:solidFill>
                <a:sym typeface="Wingdings" pitchFamily="2" charset="2"/>
              </a:rPr>
              <a:t>Aktive Teilnahme auf EU-Ebene (EUAA)</a:t>
            </a: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3000" dirty="0">
                <a:solidFill>
                  <a:prstClr val="black"/>
                </a:solidFill>
                <a:sym typeface="Wingdings" pitchFamily="2" charset="2"/>
              </a:rPr>
              <a:t>Mitarbeit an internationalen Publikationen zu bestimmten Themen und HKL </a:t>
            </a: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3000" dirty="0">
                <a:solidFill>
                  <a:prstClr val="black"/>
                </a:solidFill>
              </a:rPr>
              <a:t>Durchführung von:</a:t>
            </a:r>
          </a:p>
          <a:p>
            <a:pPr marL="742950" lvl="1" indent="-28575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de-DE" sz="2600" dirty="0">
                <a:solidFill>
                  <a:prstClr val="black"/>
                </a:solidFill>
              </a:rPr>
              <a:t>Schulungen, Vorträgen und Workshops</a:t>
            </a: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</a:rPr>
              <a:t>Aufgaben</a:t>
            </a:r>
            <a:endParaRPr lang="de-DE" sz="32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879D8F5-8504-42C4-9134-AFC9EF8EF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1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14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5112568"/>
          </a:xfrm>
        </p:spPr>
        <p:txBody>
          <a:bodyPr>
            <a:normAutofit/>
          </a:bodyPr>
          <a:lstStyle/>
          <a:p>
            <a:pPr marL="800100" lvl="1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3000" b="1" u="sng" dirty="0">
                <a:solidFill>
                  <a:prstClr val="black"/>
                </a:solidFill>
              </a:rPr>
              <a:t>Standards + Arbeitsanleitung -&gt; Produkte</a:t>
            </a:r>
          </a:p>
          <a:p>
            <a:pPr marL="1257300" lvl="2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b="1" u="sng" dirty="0">
                <a:solidFill>
                  <a:prstClr val="black"/>
                </a:solidFill>
              </a:rPr>
              <a:t>Standards</a:t>
            </a:r>
            <a:r>
              <a:rPr lang="de-DE" dirty="0">
                <a:solidFill>
                  <a:prstClr val="black"/>
                </a:solidFill>
              </a:rPr>
              <a:t>:</a:t>
            </a:r>
          </a:p>
          <a:p>
            <a:pPr marL="1600200" lvl="3" indent="-2286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Neutralität und Objektivität</a:t>
            </a:r>
          </a:p>
          <a:p>
            <a:pPr marL="1600200" lvl="3" indent="-2286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Verwendbarkeit, Gültigkeit und Transparenz</a:t>
            </a:r>
          </a:p>
          <a:p>
            <a:pPr marL="1600200" lvl="3" indent="-2286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Qualitätskontrolle</a:t>
            </a:r>
          </a:p>
          <a:p>
            <a:pPr marL="1600200" lvl="3" indent="-2286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Datenschutz</a:t>
            </a:r>
          </a:p>
          <a:p>
            <a:pPr marL="1600200" lvl="3" indent="-2286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Dokumentation</a:t>
            </a: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</a:rPr>
              <a:t>Methodologie</a:t>
            </a:r>
            <a:endParaRPr lang="de-DE" sz="32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C8378DF-BA5A-4B7C-B0F7-79A89E0E7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1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0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4941168"/>
            <a:ext cx="8820027" cy="1370375"/>
          </a:xfrm>
        </p:spPr>
        <p:txBody>
          <a:bodyPr>
            <a:normAutofit/>
          </a:bodyPr>
          <a:lstStyle/>
          <a:p>
            <a:r>
              <a:rPr lang="de-DE" b="1" spc="5" dirty="0">
                <a:solidFill>
                  <a:srgbClr val="71869B"/>
                </a:solidFill>
              </a:rPr>
              <a:t>Ablauf des Asylverfahrens in Österreich</a:t>
            </a:r>
          </a:p>
          <a:p>
            <a:r>
              <a:rPr lang="de-DE" b="1" spc="5" dirty="0">
                <a:solidFill>
                  <a:srgbClr val="71869B"/>
                </a:solidFill>
              </a:rPr>
              <a:t>Rolle der Staatendokumentation (</a:t>
            </a:r>
            <a:r>
              <a:rPr lang="de-DE" b="1" spc="5" dirty="0" err="1">
                <a:solidFill>
                  <a:srgbClr val="71869B"/>
                </a:solidFill>
              </a:rPr>
              <a:t>Stdok</a:t>
            </a:r>
            <a:r>
              <a:rPr lang="de-DE" b="1" spc="5" dirty="0">
                <a:solidFill>
                  <a:srgbClr val="71869B"/>
                </a:solidFill>
              </a:rPr>
              <a:t>)</a:t>
            </a:r>
            <a:endParaRPr lang="de-DE" dirty="0">
              <a:solidFill>
                <a:srgbClr val="71869B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5661248"/>
            <a:ext cx="8928992" cy="650295"/>
          </a:xfrm>
        </p:spPr>
        <p:txBody>
          <a:bodyPr/>
          <a:lstStyle/>
          <a:p>
            <a:endParaRPr lang="de-DE" sz="2800" b="1" dirty="0">
              <a:solidFill>
                <a:srgbClr val="71869B"/>
              </a:solidFill>
            </a:endParaRP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9" name="Bild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51" y="1504603"/>
            <a:ext cx="6552728" cy="32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4860032" y="0"/>
            <a:ext cx="411241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  <a:ea typeface="Arial"/>
              </a:rPr>
              <a:t>Staatendokumentation</a:t>
            </a:r>
            <a:endParaRPr lang="de-DE"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15"/>
            <a:ext cx="2051720" cy="77904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95536" y="6383551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200" dirty="0">
                <a:solidFill>
                  <a:prstClr val="black">
                    <a:tint val="75000"/>
                  </a:prstClr>
                </a:solidFill>
              </a:rPr>
              <a:t>BFA Staatendokumentation, Modecenterstraße 22, 1030 Wien, www.staatendokumentation.at</a:t>
            </a:r>
          </a:p>
        </p:txBody>
      </p:sp>
    </p:spTree>
    <p:extLst>
      <p:ext uri="{BB962C8B-B14F-4D97-AF65-F5344CB8AC3E}">
        <p14:creationId xmlns:p14="http://schemas.microsoft.com/office/powerpoint/2010/main" val="3709463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 BFA Staatendokumentation, Modecenterstraße 22, 1030 Wien, www.staatendokumentation.at</a:t>
            </a:r>
          </a:p>
        </p:txBody>
      </p:sp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  <a:ea typeface="Arial"/>
              </a:rPr>
              <a:t>Produkte</a:t>
            </a:r>
            <a:endParaRPr lang="de-DE" sz="3200" dirty="0"/>
          </a:p>
        </p:txBody>
      </p:sp>
      <p:sp>
        <p:nvSpPr>
          <p:cNvPr id="22" name="Untertitel 2"/>
          <p:cNvSpPr txBox="1">
            <a:spLocks/>
          </p:cNvSpPr>
          <p:nvPr/>
        </p:nvSpPr>
        <p:spPr>
          <a:xfrm>
            <a:off x="395537" y="1268760"/>
            <a:ext cx="8282866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>
            <a:off x="413040" y="1124744"/>
            <a:ext cx="8407431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de-DE" sz="2800" dirty="0">
                <a:solidFill>
                  <a:schemeClr val="tx1"/>
                </a:solidFill>
              </a:rPr>
              <a:t>Anfragebeantwortung (AFB)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einzelfallbezogene Informationen auf Anfrage von Bedarfsträgern</a:t>
            </a:r>
          </a:p>
          <a:p>
            <a:pPr lvl="1" algn="l"/>
            <a:endParaRPr lang="de-DE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Länderinformationsblatt</a:t>
            </a:r>
            <a:r>
              <a:rPr lang="en-US" sz="2800" dirty="0">
                <a:solidFill>
                  <a:schemeClr val="tx1"/>
                </a:solidFill>
              </a:rPr>
              <a:t> (LIB)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</a:rPr>
              <a:t>Generelle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nicht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einzelfallbezogene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Beschreibung</a:t>
            </a:r>
            <a:r>
              <a:rPr lang="en-US" sz="2400" dirty="0">
                <a:solidFill>
                  <a:schemeClr val="tx1"/>
                </a:solidFill>
              </a:rPr>
              <a:t> der Situation in </a:t>
            </a:r>
            <a:r>
              <a:rPr lang="en-US" sz="2400" dirty="0" err="1">
                <a:solidFill>
                  <a:schemeClr val="tx1"/>
                </a:solidFill>
              </a:rPr>
              <a:t>Herkunfts</a:t>
            </a:r>
            <a:r>
              <a:rPr lang="en-US" sz="2400" dirty="0">
                <a:solidFill>
                  <a:schemeClr val="tx1"/>
                </a:solidFill>
              </a:rPr>
              <a:t>- und </a:t>
            </a:r>
            <a:r>
              <a:rPr lang="en-US" sz="2400" dirty="0" err="1">
                <a:solidFill>
                  <a:schemeClr val="tx1"/>
                </a:solidFill>
              </a:rPr>
              <a:t>Dublinländern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Länderinformationen</a:t>
            </a:r>
            <a:r>
              <a:rPr lang="en-US" sz="2800" dirty="0">
                <a:solidFill>
                  <a:schemeClr val="tx1"/>
                </a:solidFill>
              </a:rPr>
              <a:t> (COI-CMS)</a:t>
            </a:r>
          </a:p>
          <a:p>
            <a:pPr marL="800100" lvl="1" indent="-342900" algn="l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23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1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0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www.staatendokumentation.at</a:t>
            </a:r>
          </a:p>
        </p:txBody>
      </p:sp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  <a:ea typeface="Arial"/>
              </a:rPr>
              <a:t>Produkte</a:t>
            </a:r>
            <a:endParaRPr lang="de-DE" sz="3200" dirty="0"/>
          </a:p>
        </p:txBody>
      </p:sp>
      <p:sp>
        <p:nvSpPr>
          <p:cNvPr id="22" name="Untertitel 2"/>
          <p:cNvSpPr txBox="1">
            <a:spLocks/>
          </p:cNvSpPr>
          <p:nvPr/>
        </p:nvSpPr>
        <p:spPr>
          <a:xfrm>
            <a:off x="395537" y="1268760"/>
            <a:ext cx="8282866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>
            <a:off x="413040" y="1124744"/>
            <a:ext cx="8407431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Kurzinformation</a:t>
            </a:r>
            <a:r>
              <a:rPr lang="en-US" sz="2800" dirty="0">
                <a:solidFill>
                  <a:schemeClr val="tx1"/>
                </a:solidFill>
              </a:rPr>
              <a:t> (KI)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tages</a:t>
            </a:r>
            <a:r>
              <a:rPr lang="en-US" sz="2400" dirty="0">
                <a:solidFill>
                  <a:schemeClr val="tx1"/>
                </a:solidFill>
              </a:rPr>
              <a:t>-)</a:t>
            </a:r>
            <a:r>
              <a:rPr lang="en-US" sz="2400" dirty="0" err="1">
                <a:solidFill>
                  <a:schemeClr val="tx1"/>
                </a:solidFill>
              </a:rPr>
              <a:t>aktuelle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Informationen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asylrelevanten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Ereignissen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Themenberichte</a:t>
            </a:r>
            <a:r>
              <a:rPr lang="en-US" sz="2800" dirty="0">
                <a:solidFill>
                  <a:schemeClr val="tx1"/>
                </a:solidFill>
              </a:rPr>
              <a:t> (und in </a:t>
            </a:r>
            <a:r>
              <a:rPr lang="en-US" sz="2800" dirty="0" err="1">
                <a:solidFill>
                  <a:schemeClr val="tx1"/>
                </a:solidFill>
              </a:rPr>
              <a:t>Kooperation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verfasste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Berichte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</a:rPr>
              <a:t>wissenschaftliche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Aufarbeitung</a:t>
            </a:r>
            <a:r>
              <a:rPr lang="en-US" sz="2400" dirty="0">
                <a:solidFill>
                  <a:schemeClr val="tx1"/>
                </a:solidFill>
              </a:rPr>
              <a:t> von </a:t>
            </a:r>
            <a:r>
              <a:rPr lang="en-US" sz="2400" dirty="0" err="1">
                <a:solidFill>
                  <a:schemeClr val="tx1"/>
                </a:solidFill>
              </a:rPr>
              <a:t>Informationen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bestimmten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Themen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FFM-</a:t>
            </a:r>
            <a:r>
              <a:rPr lang="en-US" sz="2800" dirty="0" err="1">
                <a:solidFill>
                  <a:schemeClr val="tx1"/>
                </a:solidFill>
              </a:rPr>
              <a:t>Ergebnisse</a:t>
            </a:r>
            <a:r>
              <a:rPr lang="en-US" sz="2800" dirty="0">
                <a:solidFill>
                  <a:schemeClr val="tx1"/>
                </a:solidFill>
              </a:rPr>
              <a:t> / </a:t>
            </a:r>
            <a:r>
              <a:rPr lang="en-US" sz="2800" dirty="0" err="1">
                <a:solidFill>
                  <a:schemeClr val="tx1"/>
                </a:solidFill>
              </a:rPr>
              <a:t>Endprotokoll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de-DE" sz="2400" dirty="0">
                <a:solidFill>
                  <a:schemeClr val="tx1"/>
                </a:solidFill>
              </a:rPr>
              <a:t>(</a:t>
            </a:r>
            <a:r>
              <a:rPr lang="de-DE" sz="2400" dirty="0" err="1">
                <a:solidFill>
                  <a:schemeClr val="tx1"/>
                </a:solidFill>
              </a:rPr>
              <a:t>FactFindingMission</a:t>
            </a:r>
            <a:r>
              <a:rPr lang="de-DE" sz="2400" dirty="0">
                <a:solidFill>
                  <a:schemeClr val="tx1"/>
                </a:solidFill>
              </a:rPr>
              <a:t>/FFM = Mittel zur Informationsbeschaffung vor Ort, wenn Infos anders nicht zu beschaffen sind)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</a:rPr>
              <a:t>Relevante</a:t>
            </a:r>
            <a:r>
              <a:rPr lang="en-US" sz="2400" dirty="0">
                <a:solidFill>
                  <a:schemeClr val="tx1"/>
                </a:solidFill>
              </a:rPr>
              <a:t>, auf </a:t>
            </a:r>
            <a:r>
              <a:rPr lang="en-US" sz="2400" dirty="0" err="1">
                <a:solidFill>
                  <a:schemeClr val="tx1"/>
                </a:solidFill>
              </a:rPr>
              <a:t>einer</a:t>
            </a:r>
            <a:r>
              <a:rPr lang="en-US" sz="2400" dirty="0">
                <a:solidFill>
                  <a:schemeClr val="tx1"/>
                </a:solidFill>
              </a:rPr>
              <a:t> Fact Finding Mission </a:t>
            </a:r>
            <a:r>
              <a:rPr lang="en-US" sz="2400" dirty="0" err="1">
                <a:solidFill>
                  <a:schemeClr val="tx1"/>
                </a:solidFill>
              </a:rPr>
              <a:t>gesammelte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Informationen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3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1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09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464496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de-DE" sz="2700" dirty="0">
                <a:solidFill>
                  <a:prstClr val="black"/>
                </a:solidFill>
              </a:rPr>
              <a:t>Eigenrecherche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de-DE" sz="2700" dirty="0">
                <a:solidFill>
                  <a:prstClr val="black"/>
                </a:solidFill>
              </a:rPr>
              <a:t>Recherche durch Dritte (externe Stellen)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de-DE" sz="2300" dirty="0">
                <a:solidFill>
                  <a:prstClr val="black"/>
                </a:solidFill>
              </a:rPr>
              <a:t>ÖB und VA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de-DE" sz="2300" dirty="0">
                <a:solidFill>
                  <a:prstClr val="black"/>
                </a:solidFill>
              </a:rPr>
              <a:t>BM.I VB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de-DE" sz="2300" dirty="0">
                <a:solidFill>
                  <a:prstClr val="black"/>
                </a:solidFill>
              </a:rPr>
              <a:t>EASO Expertennetzwerk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de-DE" sz="2300" dirty="0">
                <a:solidFill>
                  <a:prstClr val="black"/>
                </a:solidFill>
              </a:rPr>
              <a:t>ACCORD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de-DE" sz="2300" dirty="0">
                <a:solidFill>
                  <a:prstClr val="black"/>
                </a:solidFill>
              </a:rPr>
              <a:t>Int. Organisationen (UNHCR, IOM, AI, NGOs… etc.)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de-DE" sz="2300" dirty="0" err="1">
                <a:solidFill>
                  <a:prstClr val="black"/>
                </a:solidFill>
              </a:rPr>
              <a:t>MedCOI</a:t>
            </a:r>
            <a:endParaRPr lang="de-DE" sz="2300" dirty="0">
              <a:solidFill>
                <a:prstClr val="black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de-DE" sz="2300" dirty="0">
                <a:solidFill>
                  <a:prstClr val="black"/>
                </a:solidFill>
              </a:rPr>
              <a:t>Länderkundliche Sachverständige, Vertrauenspersonen etc.</a:t>
            </a: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51" y="312990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4644009" y="0"/>
            <a:ext cx="446449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</a:rPr>
              <a:t>Informationsbeschaffung</a:t>
            </a:r>
            <a:endParaRPr lang="de-DE" sz="32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60C13C7-ACE0-46CB-8DAD-4B5AA04C9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1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52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464496"/>
          </a:xfrm>
        </p:spPr>
        <p:txBody>
          <a:bodyPr>
            <a:normAutofit lnSpcReduction="10000"/>
          </a:bodyPr>
          <a:lstStyle/>
          <a:p>
            <a:pPr marL="342900" lvl="0" indent="-342900" algn="l" defTabSz="124460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de-AT" dirty="0">
              <a:solidFill>
                <a:prstClr val="black"/>
              </a:solidFill>
            </a:endParaRPr>
          </a:p>
          <a:p>
            <a:pPr marL="342900" lvl="0" indent="-342900" algn="l" defTabSz="124460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de-AT" dirty="0">
                <a:solidFill>
                  <a:prstClr val="black"/>
                </a:solidFill>
              </a:rPr>
              <a:t>Vor-Ort-Recherche</a:t>
            </a:r>
          </a:p>
          <a:p>
            <a:pPr marL="342900" lvl="0" indent="-342900" algn="l" defTabSz="124460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de-AT" dirty="0">
                <a:solidFill>
                  <a:prstClr val="black"/>
                </a:solidFill>
              </a:rPr>
              <a:t>Recherchen zu persönlichen Themen</a:t>
            </a:r>
          </a:p>
          <a:p>
            <a:pPr marL="742950" lvl="1" indent="-285750" algn="l" defTabSz="124460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–"/>
            </a:pPr>
            <a:r>
              <a:rPr lang="de-AT" dirty="0">
                <a:solidFill>
                  <a:prstClr val="black"/>
                </a:solidFill>
              </a:rPr>
              <a:t>&gt; Fragestellung beachten!!!</a:t>
            </a:r>
          </a:p>
          <a:p>
            <a:pPr marL="342900" lvl="0" indent="-342900" algn="just" defTabSz="124460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Geschütze Quellen? -&gt; Zitierung?</a:t>
            </a:r>
          </a:p>
          <a:p>
            <a:pPr marL="342900" lvl="0" indent="-342900" algn="just" defTabSz="124460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de-AT" dirty="0">
                <a:solidFill>
                  <a:prstClr val="black"/>
                </a:solidFill>
              </a:rPr>
              <a:t>Risikoeinschätzung (Sicherheitslage, etc.)</a:t>
            </a:r>
          </a:p>
          <a:p>
            <a:pPr marL="342900" lvl="0" indent="-342900" algn="just" defTabSz="124460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de-AT" dirty="0">
                <a:solidFill>
                  <a:prstClr val="black"/>
                </a:solidFill>
              </a:rPr>
              <a:t>Keine rechtliche Beurteilungen</a:t>
            </a: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4765931" y="0"/>
            <a:ext cx="4342573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</a:rPr>
              <a:t>Recherchegrenzen</a:t>
            </a:r>
            <a:endParaRPr lang="de-DE" sz="32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0162EB7-636A-42F2-A939-57C7B25E9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1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98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>
          <a:xfrm>
            <a:off x="5292080" y="0"/>
            <a:ext cx="367240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71869B"/>
                </a:solidFill>
                <a:ea typeface="Arial"/>
              </a:rPr>
              <a:t>Kontakt</a:t>
            </a:r>
            <a:endParaRPr lang="de-DE" sz="3200" dirty="0"/>
          </a:p>
        </p:txBody>
      </p: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0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846062" y="1628800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None/>
            </a:pPr>
            <a:endParaRPr lang="de-AT" sz="2800" b="1" spc="5" dirty="0">
              <a:solidFill>
                <a:srgbClr val="71869B"/>
              </a:solidFill>
            </a:endParaRPr>
          </a:p>
          <a:p>
            <a:pPr lvl="0" algn="ctr" fontAlgn="base">
              <a:spcAft>
                <a:spcPct val="0"/>
              </a:spcAft>
              <a:buNone/>
            </a:pPr>
            <a:endParaRPr lang="de-AT" sz="2800" b="1" spc="5" dirty="0">
              <a:solidFill>
                <a:srgbClr val="71869B"/>
              </a:solidFill>
            </a:endParaRPr>
          </a:p>
          <a:p>
            <a:pPr lvl="0" algn="ctr" fontAlgn="base">
              <a:spcAft>
                <a:spcPct val="0"/>
              </a:spcAft>
              <a:buNone/>
            </a:pPr>
            <a:endParaRPr lang="de-AT" sz="1000" b="1" spc="5" dirty="0">
              <a:solidFill>
                <a:srgbClr val="71869B"/>
              </a:solidFill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de-AT" sz="2800" b="1" spc="5" dirty="0">
                <a:solidFill>
                  <a:srgbClr val="71869B"/>
                </a:solidFill>
              </a:rPr>
              <a:t>Homepage </a:t>
            </a:r>
            <a:endParaRPr lang="de-AT" sz="2800" b="1" spc="5" dirty="0">
              <a:solidFill>
                <a:srgbClr val="71869B"/>
              </a:solidFill>
              <a:hlinkClick r:id="rId4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de-AT" sz="2800" b="1" kern="0" dirty="0">
                <a:solidFill>
                  <a:srgbClr val="00B0F0"/>
                </a:solidFill>
                <a:ea typeface="ＭＳ Ｐゴシック"/>
                <a:cs typeface="Arial"/>
                <a:hlinkClick r:id="rId4"/>
              </a:rPr>
              <a:t>www.staatendokumentation.at</a:t>
            </a:r>
            <a:endParaRPr lang="de-AT" sz="2800" b="1" kern="0" dirty="0">
              <a:solidFill>
                <a:srgbClr val="00B0F0"/>
              </a:solidFill>
              <a:ea typeface="ＭＳ Ｐゴシック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lang="de-AT" sz="1000" b="1" kern="0" dirty="0">
              <a:solidFill>
                <a:srgbClr val="333399"/>
              </a:solidFill>
              <a:ea typeface="ＭＳ Ｐゴシック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de-AT" sz="2800" b="1" spc="5" dirty="0">
                <a:solidFill>
                  <a:srgbClr val="71869B"/>
                </a:solidFill>
              </a:rPr>
              <a:t>E-Mail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de-AT" sz="2800" b="1" kern="0" dirty="0">
                <a:solidFill>
                  <a:srgbClr val="000000"/>
                </a:solidFill>
                <a:ea typeface="ＭＳ Ｐゴシック"/>
                <a:cs typeface="Arial"/>
                <a:hlinkClick r:id="rId5"/>
              </a:rPr>
              <a:t>*BFA-Staatendokumentation@bmi.gv.at</a:t>
            </a:r>
            <a:endParaRPr lang="de-AT" sz="2800" b="1" kern="0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lang="de-AT" sz="1000" b="1" spc="5" dirty="0">
              <a:solidFill>
                <a:srgbClr val="71869B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413040" y="1093397"/>
            <a:ext cx="8407431" cy="1471507"/>
            <a:chOff x="0" y="16355"/>
            <a:chExt cx="8407431" cy="743535"/>
          </a:xfrm>
        </p:grpSpPr>
        <p:sp>
          <p:nvSpPr>
            <p:cNvPr id="20" name="Abgerundetes Rechteck 19"/>
            <p:cNvSpPr/>
            <p:nvPr/>
          </p:nvSpPr>
          <p:spPr>
            <a:xfrm>
              <a:off x="0" y="16355"/>
              <a:ext cx="8407431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bgerundetes Rechteck 4"/>
            <p:cNvSpPr/>
            <p:nvPr/>
          </p:nvSpPr>
          <p:spPr>
            <a:xfrm>
              <a:off x="36296" y="52651"/>
              <a:ext cx="8334839" cy="6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100" b="1" kern="1200" dirty="0"/>
            </a:p>
          </p:txBody>
        </p:sp>
      </p:grpSp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1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4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 lnSpcReduction="10000"/>
          </a:bodyPr>
          <a:lstStyle/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Mit Mitte 2023 sind laut UNHCR </a:t>
            </a:r>
            <a:r>
              <a:rPr kumimoji="0" lang="de-DE" sz="1900" b="1" i="0" u="none" strike="noStrike" kern="1200" cap="none" spc="0" normalizeH="0" baseline="0" noProof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weltweit 110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Millionen Menschen auf der Flucht</a:t>
            </a: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r>
              <a:rPr lang="de-DE" sz="1900" b="1" dirty="0">
                <a:solidFill>
                  <a:srgbClr val="7186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Flüchtlinge</a:t>
            </a: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620100" lvl="2" indent="-342900" algn="just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Personen, die aufgrund von Krieg, Gewalt oder Verfolgung gezwungen sind, aus ihrem Heimatland zu fliehen</a:t>
            </a: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Binnenvertriebene (ca. 58 %)</a:t>
            </a:r>
          </a:p>
          <a:p>
            <a:pPr marL="620100" lvl="2" indent="-342900" algn="just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Personen, die ihre Heimat verlassen müssen, jedoch keine internationalen Grenzen überschreiten</a:t>
            </a:r>
          </a:p>
          <a:p>
            <a:pPr marL="16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AsylwerberInnen</a:t>
            </a: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620100" lvl="2" indent="-342900" algn="just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Geflüchtete Personen, die im Ausland internationalen Schutz suchen, deren Antrag auf Asyl aber noch nicht rechtskräftig ist</a:t>
            </a: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de-DE" sz="3000" b="1" spc="5" dirty="0">
                <a:solidFill>
                  <a:srgbClr val="71869B"/>
                </a:solidFill>
              </a:rPr>
              <a:t>Begriffserklärungen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4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279984"/>
            <a:ext cx="8820027" cy="4741304"/>
          </a:xfrm>
        </p:spPr>
        <p:txBody>
          <a:bodyPr>
            <a:normAutofit/>
          </a:bodyPr>
          <a:lstStyle/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endParaRPr lang="de-AT" sz="1900" b="1" noProof="0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endParaRPr kumimoji="0" lang="de-AT" sz="1900" b="1" i="0" u="none" strike="noStrike" kern="1200" cap="none" spc="0" normalizeH="0" baseline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endParaRPr lang="de-AT" sz="1900" b="1" noProof="0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endParaRPr kumimoji="0" lang="de-AT" sz="1900" b="1" i="0" u="none" strike="noStrike" kern="1200" cap="none" spc="0" normalizeH="0" baseline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endParaRPr lang="de-AT" sz="1900" b="1" noProof="0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endParaRPr kumimoji="0" lang="de-AT" sz="1900" b="1" i="0" u="none" strike="noStrike" kern="1200" cap="none" spc="0" normalizeH="0" baseline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endParaRPr lang="de-AT" sz="1900" b="1" noProof="0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endParaRPr kumimoji="0" lang="de-AT" sz="1900" b="1" i="0" u="none" strike="noStrike" kern="1200" cap="none" spc="0" normalizeH="0" baseline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endParaRPr lang="de-AT" sz="1900" b="1" noProof="0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endParaRPr kumimoji="0" lang="de-AT" sz="1900" b="1" i="0" u="none" strike="noStrike" kern="1200" cap="none" spc="0" normalizeH="0" baseline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tabLst/>
              <a:defRPr/>
            </a:pPr>
            <a:r>
              <a:rPr lang="de-AT" sz="1200" b="1" noProof="0" dirty="0">
                <a:solidFill>
                  <a:srgbClr val="7186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Quelle: BMI (Bundesministerium für Inneres) – Asylstatistik Dezember 2023</a:t>
            </a:r>
            <a:endParaRPr kumimoji="0" lang="de-AT" sz="12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de-DE" sz="3000" b="1" spc="5" dirty="0">
                <a:solidFill>
                  <a:srgbClr val="71869B"/>
                </a:solidFill>
              </a:rPr>
              <a:t>Asylanträge Österreich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70DC58-766E-1A0C-4627-D5A2EBDEA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1724025"/>
            <a:ext cx="85439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/>
          </a:bodyPr>
          <a:lstStyle/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AT" sz="1900" b="1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AT" sz="1900" b="1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AT" sz="1900" b="1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AT" sz="1900" b="1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AT" sz="1900" b="1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2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Quelle: BMI (Bundesministerium für Inneres) – Asylstatistik Dezember 2023</a:t>
            </a: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de-DE" sz="3000" b="1" spc="5" dirty="0">
                <a:solidFill>
                  <a:srgbClr val="71869B"/>
                </a:solidFill>
              </a:rPr>
              <a:t>Asylanträge Österreich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39AFF1E-551F-FC67-EF8A-9EDE2C72D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628775"/>
            <a:ext cx="8191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 fontScale="92500" lnSpcReduction="20000"/>
          </a:bodyPr>
          <a:lstStyle/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GFK (Genfer Flüchtlingskonvention)</a:t>
            </a:r>
          </a:p>
          <a:p>
            <a:pPr marL="620100" lvl="2" indent="-342900" algn="just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Basis des Flüchtlingsschutzes</a:t>
            </a:r>
          </a:p>
          <a:p>
            <a:pPr marL="620100" lvl="2" indent="-342900" algn="just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Definition des Flüchtlingsbegriffes</a:t>
            </a:r>
          </a:p>
          <a:p>
            <a:pPr marL="620100" lvl="2" indent="-342900" algn="just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de-AT" alt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Schutzumfang</a:t>
            </a: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EMRK (Europäische Menschenrechtskonvention)</a:t>
            </a:r>
          </a:p>
          <a:p>
            <a:pPr marL="620100" lvl="2" indent="-342900" algn="just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Art. 2 Recht auf Leben</a:t>
            </a:r>
          </a:p>
          <a:p>
            <a:pPr marL="620100" lvl="2" indent="-342900" algn="just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Art. 3 Verbot v. Folter und unmenschlicher Behandlung</a:t>
            </a:r>
          </a:p>
          <a:p>
            <a:pPr marL="620100" lvl="2" indent="-342900" algn="just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Art. 8 Recht auf Privat- und Familienleben, …</a:t>
            </a:r>
          </a:p>
          <a:p>
            <a:pPr marL="620100" lvl="2" indent="-342900" algn="just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Zusatzprotokolle 6 und 13: Verbot der Todesstrafe</a:t>
            </a:r>
          </a:p>
          <a:p>
            <a:pPr marL="277200" lvl="2" algn="just">
              <a:spcBef>
                <a:spcPts val="600"/>
              </a:spcBef>
              <a:buClr>
                <a:srgbClr val="FF0000"/>
              </a:buClr>
              <a:defRPr/>
            </a:pPr>
            <a:endParaRPr kumimoji="0" lang="de-AT" sz="19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Nationales Recht</a:t>
            </a:r>
          </a:p>
          <a:p>
            <a:pPr marL="620100" marR="0" lvl="2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sz="1900" dirty="0">
                <a:solidFill>
                  <a:srgbClr val="E6EFF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B-VG (Bundesverfassungsgesetz), </a:t>
            </a:r>
            <a:r>
              <a:rPr lang="de-AT" sz="1900" dirty="0" err="1">
                <a:solidFill>
                  <a:srgbClr val="E6EFF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VwGVG</a:t>
            </a:r>
            <a:r>
              <a:rPr lang="de-AT" sz="1900" dirty="0">
                <a:solidFill>
                  <a:srgbClr val="E6EFF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(Verwaltungsgerichtsverfahrensgesetz), AVG (Allgemeines Verwaltungsverfahrensgesetz)</a:t>
            </a:r>
          </a:p>
          <a:p>
            <a:pPr marL="620100" marR="0" lvl="2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sz="1900" dirty="0">
                <a:solidFill>
                  <a:srgbClr val="E6EFF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AsylG (Asylgesetz), FPG (Fremdenpolizeigesetz), BFA-VG (BFA-Verfahrensgesetz) …</a:t>
            </a:r>
          </a:p>
          <a:p>
            <a:pPr marL="914400" lvl="1" indent="-4572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de-DE" sz="3200" b="1" spc="5" dirty="0">
                <a:solidFill>
                  <a:srgbClr val="71869B"/>
                </a:solidFill>
              </a:rPr>
              <a:t>Rechtliche Grundlagen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8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de-DE" sz="3200" b="1" spc="5" dirty="0">
                <a:solidFill>
                  <a:srgbClr val="71869B"/>
                </a:solidFill>
              </a:rPr>
              <a:t>Wer ist ein Fremder?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  <p:graphicFrame>
        <p:nvGraphicFramePr>
          <p:cNvPr id="10" name="Inhaltsplatzhalter 3">
            <a:extLst>
              <a:ext uri="{FF2B5EF4-FFF2-40B4-BE49-F238E27FC236}">
                <a16:creationId xmlns:a16="http://schemas.microsoft.com/office/drawing/2014/main" id="{3DAA4A89-DD56-A9CB-B186-B94265D5F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1136"/>
              </p:ext>
            </p:extLst>
          </p:nvPr>
        </p:nvGraphicFramePr>
        <p:xfrm>
          <a:off x="457200" y="1484313"/>
          <a:ext cx="822960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634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900" b="1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900" b="1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900" b="1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DE" sz="1900" b="1" dirty="0">
              <a:solidFill>
                <a:srgbClr val="7186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Die Polizei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stellt die Identität fest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nimmt die Fingerabdrücke → Eurodac-Abgleich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durchsucht den Fremden (§ 38 BFA-VG)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Erstbefragung mittels Dolmetscher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Fluchtgründe nur oberflächlich</a:t>
            </a: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-252536" y="5528455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b="1" spc="5" dirty="0">
                <a:solidFill>
                  <a:srgbClr val="FF0000"/>
                </a:solidFill>
              </a:rPr>
              <a:t>Antragsstellung</a:t>
            </a:r>
            <a:endParaRPr lang="de-DE" sz="3200" dirty="0">
              <a:solidFill>
                <a:srgbClr val="FF0000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  <p:pic>
        <p:nvPicPr>
          <p:cNvPr id="2" name="Picture 3" descr="C:\Users\scharf9\Desktop\Unbenannt.PNG">
            <a:extLst>
              <a:ext uri="{FF2B5EF4-FFF2-40B4-BE49-F238E27FC236}">
                <a16:creationId xmlns:a16="http://schemas.microsoft.com/office/drawing/2014/main" id="{10D581E2-3E00-63C0-37CD-5C3D7176B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" y="931168"/>
            <a:ext cx="8229600" cy="324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97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1" y="1124744"/>
            <a:ext cx="8820027" cy="4741304"/>
          </a:xfrm>
        </p:spPr>
        <p:txBody>
          <a:bodyPr>
            <a:normAutofit/>
          </a:bodyPr>
          <a:lstStyle/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Prüfung der Fluchtgründe → Ermittlungsverfahren → Einvernahme → 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Entscheidung = Bescheid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0" i="0" u="sng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7186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Prüfungsschritte: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Asylgründe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Subsidiärer Schutz (Art 2 Art 3 EMRK)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Aufenthaltstitel gem. § 57 AsylG 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Rückkehrentscheidung (Art 8 EMRK)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Zulässigkeit der Abschiebung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Frist für die freiwillige Ausreise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Eventuell Auflagen zur freiwilligen Ausreise</a:t>
            </a:r>
          </a:p>
          <a:p>
            <a:pPr marL="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Eventuell Einreiseverbot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71869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E6EFF3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endParaRPr lang="de-DE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8928992" cy="340147"/>
          </a:xfrm>
        </p:spPr>
        <p:txBody>
          <a:bodyPr/>
          <a:lstStyle/>
          <a:p>
            <a:r>
              <a:rPr lang="de-DE" dirty="0"/>
              <a:t>BFA Staatendokumentation, Modecenterstraße 22, 1030 Wien,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www.staatendokumentation.at</a:t>
            </a:r>
          </a:p>
        </p:txBody>
      </p:sp>
      <p:pic>
        <p:nvPicPr>
          <p:cNvPr id="2050" name="Grafik 4" descr="Beschreibung: Beschreibung: Beschreibung: Beschreibung: P:\Staatendokumentation intern\BFA\Vorlagen\Logo und CI\staatendoku Logo_Ne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3" y="332656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144461" y="908720"/>
            <a:ext cx="8820027" cy="72008"/>
            <a:chOff x="0" y="2012"/>
            <a:chExt cx="11906" cy="0"/>
          </a:xfrm>
        </p:grpSpPr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144461" y="6381328"/>
            <a:ext cx="8820027" cy="72008"/>
            <a:chOff x="0" y="2012"/>
            <a:chExt cx="11906" cy="0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1900 w 11906"/>
                <a:gd name="T1" fmla="*/ 1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1900" y="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0" y="2012"/>
              <a:ext cx="11906" cy="0"/>
            </a:xfrm>
            <a:custGeom>
              <a:avLst/>
              <a:gdLst>
                <a:gd name="T0" fmla="*/ 1 w 11906"/>
                <a:gd name="T1" fmla="*/ 11900 w 1190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906">
                  <a:moveTo>
                    <a:pt x="1" y="0"/>
                  </a:moveTo>
                  <a:lnTo>
                    <a:pt x="11900" y="0"/>
                  </a:lnTo>
                </a:path>
              </a:pathLst>
            </a:custGeom>
            <a:noFill/>
            <a:ln w="12700">
              <a:solidFill>
                <a:srgbClr val="B111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Untertitel 2"/>
          <p:cNvSpPr txBox="1">
            <a:spLocks/>
          </p:cNvSpPr>
          <p:nvPr/>
        </p:nvSpPr>
        <p:spPr>
          <a:xfrm>
            <a:off x="129988" y="5589240"/>
            <a:ext cx="8820027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4048" y="0"/>
            <a:ext cx="396840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de-DE" sz="2400" b="1" spc="5" dirty="0">
                <a:solidFill>
                  <a:srgbClr val="71869B"/>
                </a:solidFill>
              </a:rPr>
              <a:t>Inhaltliches Asylverfahren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7EB963-AC6E-43E7-969F-827B5926A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4"/>
            <a:ext cx="2051720" cy="8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9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1331</Words>
  <Application>Microsoft Office PowerPoint</Application>
  <PresentationFormat>Bildschirmpräsentation (4:3)</PresentationFormat>
  <Paragraphs>295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Verdana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BM.I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Visit Georgia 2021</dc:title>
  <dc:creator>Wolfgang.Hochmueller@bmi.gv.at</dc:creator>
  <cp:keywords>Besuche Delegation</cp:keywords>
  <cp:lastModifiedBy>TSCHABUSCHNIG Florian (BFA-Staatendokumentation)</cp:lastModifiedBy>
  <cp:revision>357</cp:revision>
  <cp:lastPrinted>2015-12-17T09:14:41Z</cp:lastPrinted>
  <dcterms:created xsi:type="dcterms:W3CDTF">2014-06-11T06:50:23Z</dcterms:created>
  <dcterms:modified xsi:type="dcterms:W3CDTF">2024-02-13T07:00:33Z</dcterms:modified>
  <cp:category>Delegationen</cp:category>
</cp:coreProperties>
</file>